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81" r:id="rId6"/>
    <p:sldId id="287" r:id="rId7"/>
    <p:sldId id="271" r:id="rId8"/>
    <p:sldId id="275" r:id="rId9"/>
    <p:sldId id="288" r:id="rId10"/>
    <p:sldId id="276" r:id="rId11"/>
    <p:sldId id="261" r:id="rId12"/>
    <p:sldId id="268" r:id="rId13"/>
    <p:sldId id="265" r:id="rId14"/>
    <p:sldId id="257" r:id="rId15"/>
    <p:sldId id="267" r:id="rId16"/>
  </p:sldIdLst>
  <p:sldSz cx="9144000" cy="5143500" type="screen16x9"/>
  <p:notesSz cx="6858000" cy="9144000"/>
  <p:embeddedFontLst>
    <p:embeddedFont>
      <p:font typeface="IBM Plex Sans Medium" panose="020B0603050203000203" pitchFamily="34" charset="0"/>
      <p:regular r:id="rId18"/>
      <p: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ubik" panose="020B0604020202020204" charset="-79"/>
      <p:regular r:id="rId24"/>
      <p:bold r:id="rId25"/>
      <p:italic r:id="rId26"/>
      <p:boldItalic r:id="rId27"/>
    </p:embeddedFont>
    <p:embeddedFont>
      <p:font typeface="Rubik ExtraBold" panose="020B0604020202020204" charset="-79"/>
      <p:bold r:id="rId28"/>
      <p:boldItalic r:id="rId29"/>
    </p:embeddedFont>
    <p:embeddedFont>
      <p:font typeface="Rubik SemiBold" panose="020B0604020202020204" charset="-79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8F87A-CB21-6345-09F5-35575389C258}" v="149" dt="2025-12-18T10:39:37.652"/>
    <p1510:client id="{FFC5B319-507E-4C24-A00A-8474DACEF651}" v="50" dt="2025-12-18T21:15:44.238"/>
  </p1510:revLst>
</p1510:revInfo>
</file>

<file path=ppt/tableStyles.xml><?xml version="1.0" encoding="utf-8"?>
<a:tblStyleLst xmlns:a="http://schemas.openxmlformats.org/drawingml/2006/main" def="{D625CB04-E5D9-4BD7-A90F-1EF894BBC9A1}">
  <a:tblStyle styleId="{D625CB04-E5D9-4BD7-A90F-1EF894BBC9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microsoft.com/office/2015/10/relationships/revisionInfo" Target="revisionInfo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-Louis LEDOUX" userId="S::paul_louis.ledoux@utt.fr::633f577e-7e42-4fff-bb3f-d5bfdb930a04" providerId="AD" clId="Web-{A688F87A-CB21-6345-09F5-35575389C258}"/>
    <pc:docChg chg="modSld">
      <pc:chgData name="Paul-Louis LEDOUX" userId="S::paul_louis.ledoux@utt.fr::633f577e-7e42-4fff-bb3f-d5bfdb930a04" providerId="AD" clId="Web-{A688F87A-CB21-6345-09F5-35575389C258}" dt="2025-12-18T10:39:37.652" v="145" actId="20577"/>
      <pc:docMkLst>
        <pc:docMk/>
      </pc:docMkLst>
      <pc:sldChg chg="modSp">
        <pc:chgData name="Paul-Louis LEDOUX" userId="S::paul_louis.ledoux@utt.fr::633f577e-7e42-4fff-bb3f-d5bfdb930a04" providerId="AD" clId="Web-{A688F87A-CB21-6345-09F5-35575389C258}" dt="2025-12-18T10:39:37.652" v="145" actId="20577"/>
        <pc:sldMkLst>
          <pc:docMk/>
          <pc:sldMk cId="0" sldId="256"/>
        </pc:sldMkLst>
        <pc:spChg chg="mod">
          <ac:chgData name="Paul-Louis LEDOUX" userId="S::paul_louis.ledoux@utt.fr::633f577e-7e42-4fff-bb3f-d5bfdb930a04" providerId="AD" clId="Web-{A688F87A-CB21-6345-09F5-35575389C258}" dt="2025-12-18T10:39:37.652" v="145" actId="20577"/>
          <ac:spMkLst>
            <pc:docMk/>
            <pc:sldMk cId="0" sldId="256"/>
            <ac:spMk id="294" creationId="{00000000-0000-0000-0000-000000000000}"/>
          </ac:spMkLst>
        </pc:spChg>
        <pc:spChg chg="mod">
          <ac:chgData name="Paul-Louis LEDOUX" userId="S::paul_louis.ledoux@utt.fr::633f577e-7e42-4fff-bb3f-d5bfdb930a04" providerId="AD" clId="Web-{A688F87A-CB21-6345-09F5-35575389C258}" dt="2025-12-18T10:37:53.586" v="49" actId="20577"/>
          <ac:spMkLst>
            <pc:docMk/>
            <pc:sldMk cId="0" sldId="256"/>
            <ac:spMk id="312" creationId="{00000000-0000-0000-0000-000000000000}"/>
          </ac:spMkLst>
        </pc:spChg>
      </pc:sldChg>
    </pc:docChg>
  </pc:docChgLst>
  <pc:docChgLst>
    <pc:chgData name="Paul-Louis LEDOUX" userId="633f577e-7e42-4fff-bb3f-d5bfdb930a04" providerId="ADAL" clId="{3471EE2B-4C79-49E1-91CA-A42F9D0BA305}"/>
    <pc:docChg chg="undo custSel addSld delSld modSld sldOrd">
      <pc:chgData name="Paul-Louis LEDOUX" userId="633f577e-7e42-4fff-bb3f-d5bfdb930a04" providerId="ADAL" clId="{3471EE2B-4C79-49E1-91CA-A42F9D0BA305}" dt="2025-12-18T21:15:44.238" v="1649" actId="20577"/>
      <pc:docMkLst>
        <pc:docMk/>
      </pc:docMkLst>
      <pc:sldChg chg="modSp mod">
        <pc:chgData name="Paul-Louis LEDOUX" userId="633f577e-7e42-4fff-bb3f-d5bfdb930a04" providerId="ADAL" clId="{3471EE2B-4C79-49E1-91CA-A42F9D0BA305}" dt="2025-12-18T10:39:34.895" v="2" actId="1076"/>
        <pc:sldMkLst>
          <pc:docMk/>
          <pc:sldMk cId="0" sldId="256"/>
        </pc:sldMkLst>
        <pc:spChg chg="mod">
          <ac:chgData name="Paul-Louis LEDOUX" userId="633f577e-7e42-4fff-bb3f-d5bfdb930a04" providerId="ADAL" clId="{3471EE2B-4C79-49E1-91CA-A42F9D0BA305}" dt="2025-12-18T10:39:34.895" v="2" actId="1076"/>
          <ac:spMkLst>
            <pc:docMk/>
            <pc:sldMk cId="0" sldId="256"/>
            <ac:spMk id="294" creationId="{00000000-0000-0000-0000-000000000000}"/>
          </ac:spMkLst>
        </pc:spChg>
      </pc:sldChg>
      <pc:sldChg chg="delSp modSp mod">
        <pc:chgData name="Paul-Louis LEDOUX" userId="633f577e-7e42-4fff-bb3f-d5bfdb930a04" providerId="ADAL" clId="{3471EE2B-4C79-49E1-91CA-A42F9D0BA305}" dt="2025-12-18T17:18:59.746" v="1631" actId="1037"/>
        <pc:sldMkLst>
          <pc:docMk/>
          <pc:sldMk cId="0" sldId="257"/>
        </pc:sldMkLst>
        <pc:spChg chg="mod">
          <ac:chgData name="Paul-Louis LEDOUX" userId="633f577e-7e42-4fff-bb3f-d5bfdb930a04" providerId="ADAL" clId="{3471EE2B-4C79-49E1-91CA-A42F9D0BA305}" dt="2025-12-18T17:18:59.746" v="1631" actId="1037"/>
          <ac:spMkLst>
            <pc:docMk/>
            <pc:sldMk cId="0" sldId="257"/>
            <ac:spMk id="8" creationId="{4B308CCF-D62E-FF8B-9F0D-0AC4844E2ACF}"/>
          </ac:spMkLst>
        </pc:spChg>
        <pc:spChg chg="mod">
          <ac:chgData name="Paul-Louis LEDOUX" userId="633f577e-7e42-4fff-bb3f-d5bfdb930a04" providerId="ADAL" clId="{3471EE2B-4C79-49E1-91CA-A42F9D0BA305}" dt="2025-12-18T17:18:59.746" v="1631" actId="1037"/>
          <ac:spMkLst>
            <pc:docMk/>
            <pc:sldMk cId="0" sldId="257"/>
            <ac:spMk id="15" creationId="{E7FE633D-5E37-FA50-FCA0-6416B4592A0B}"/>
          </ac:spMkLst>
        </pc:spChg>
        <pc:spChg chg="del">
          <ac:chgData name="Paul-Louis LEDOUX" userId="633f577e-7e42-4fff-bb3f-d5bfdb930a04" providerId="ADAL" clId="{3471EE2B-4C79-49E1-91CA-A42F9D0BA305}" dt="2025-12-18T17:18:35.133" v="1595" actId="478"/>
          <ac:spMkLst>
            <pc:docMk/>
            <pc:sldMk cId="0" sldId="257"/>
            <ac:spMk id="28" creationId="{BB981A53-45AB-89E5-E15B-F8F21BD522C6}"/>
          </ac:spMkLst>
        </pc:spChg>
        <pc:spChg chg="mod">
          <ac:chgData name="Paul-Louis LEDOUX" userId="633f577e-7e42-4fff-bb3f-d5bfdb930a04" providerId="ADAL" clId="{3471EE2B-4C79-49E1-91CA-A42F9D0BA305}" dt="2025-12-18T17:18:59.746" v="1631" actId="1037"/>
          <ac:spMkLst>
            <pc:docMk/>
            <pc:sldMk cId="0" sldId="257"/>
            <ac:spMk id="29" creationId="{E0B50F71-EE98-5B94-D241-70F809D27998}"/>
          </ac:spMkLst>
        </pc:spChg>
        <pc:spChg chg="mod">
          <ac:chgData name="Paul-Louis LEDOUX" userId="633f577e-7e42-4fff-bb3f-d5bfdb930a04" providerId="ADAL" clId="{3471EE2B-4C79-49E1-91CA-A42F9D0BA305}" dt="2025-12-18T17:18:59.746" v="1631" actId="1037"/>
          <ac:spMkLst>
            <pc:docMk/>
            <pc:sldMk cId="0" sldId="257"/>
            <ac:spMk id="30" creationId="{4E37CBFD-45D3-272E-CC3C-0A83BA975A90}"/>
          </ac:spMkLst>
        </pc:spChg>
        <pc:spChg chg="del">
          <ac:chgData name="Paul-Louis LEDOUX" userId="633f577e-7e42-4fff-bb3f-d5bfdb930a04" providerId="ADAL" clId="{3471EE2B-4C79-49E1-91CA-A42F9D0BA305}" dt="2025-12-18T17:18:35.133" v="1595" actId="478"/>
          <ac:spMkLst>
            <pc:docMk/>
            <pc:sldMk cId="0" sldId="257"/>
            <ac:spMk id="34" creationId="{69FB3F22-3C02-C59D-E95C-228978F6492D}"/>
          </ac:spMkLst>
        </pc:spChg>
        <pc:spChg chg="mod">
          <ac:chgData name="Paul-Louis LEDOUX" userId="633f577e-7e42-4fff-bb3f-d5bfdb930a04" providerId="ADAL" clId="{3471EE2B-4C79-49E1-91CA-A42F9D0BA305}" dt="2025-12-18T17:18:59.746" v="1631" actId="1037"/>
          <ac:spMkLst>
            <pc:docMk/>
            <pc:sldMk cId="0" sldId="257"/>
            <ac:spMk id="35" creationId="{A0853F0F-124F-546F-355B-37CDA034092A}"/>
          </ac:spMkLst>
        </pc:spChg>
        <pc:spChg chg="mod">
          <ac:chgData name="Paul-Louis LEDOUX" userId="633f577e-7e42-4fff-bb3f-d5bfdb930a04" providerId="ADAL" clId="{3471EE2B-4C79-49E1-91CA-A42F9D0BA305}" dt="2025-12-18T17:18:59.746" v="1631" actId="1037"/>
          <ac:spMkLst>
            <pc:docMk/>
            <pc:sldMk cId="0" sldId="257"/>
            <ac:spMk id="36" creationId="{72F52089-5C95-A6D5-9AD0-F4962D608459}"/>
          </ac:spMkLst>
        </pc:spChg>
        <pc:picChg chg="mod">
          <ac:chgData name="Paul-Louis LEDOUX" userId="633f577e-7e42-4fff-bb3f-d5bfdb930a04" providerId="ADAL" clId="{3471EE2B-4C79-49E1-91CA-A42F9D0BA305}" dt="2025-12-18T17:18:59.746" v="1631" actId="1037"/>
          <ac:picMkLst>
            <pc:docMk/>
            <pc:sldMk cId="0" sldId="257"/>
            <ac:picMk id="5" creationId="{674BA104-8525-301D-F7A6-95361A2C670D}"/>
          </ac:picMkLst>
        </pc:picChg>
        <pc:picChg chg="del">
          <ac:chgData name="Paul-Louis LEDOUX" userId="633f577e-7e42-4fff-bb3f-d5bfdb930a04" providerId="ADAL" clId="{3471EE2B-4C79-49E1-91CA-A42F9D0BA305}" dt="2025-12-18T17:18:36.534" v="1596" actId="478"/>
          <ac:picMkLst>
            <pc:docMk/>
            <pc:sldMk cId="0" sldId="257"/>
            <ac:picMk id="20" creationId="{95A88D72-8C23-EF12-A94A-0C0B97F02BEF}"/>
          </ac:picMkLst>
        </pc:picChg>
        <pc:picChg chg="mod">
          <ac:chgData name="Paul-Louis LEDOUX" userId="633f577e-7e42-4fff-bb3f-d5bfdb930a04" providerId="ADAL" clId="{3471EE2B-4C79-49E1-91CA-A42F9D0BA305}" dt="2025-12-18T17:18:59.746" v="1631" actId="1037"/>
          <ac:picMkLst>
            <pc:docMk/>
            <pc:sldMk cId="0" sldId="257"/>
            <ac:picMk id="21" creationId="{CA67EDAB-A951-1059-478E-DC2FC8FF4A67}"/>
          </ac:picMkLst>
        </pc:picChg>
        <pc:picChg chg="mod">
          <ac:chgData name="Paul-Louis LEDOUX" userId="633f577e-7e42-4fff-bb3f-d5bfdb930a04" providerId="ADAL" clId="{3471EE2B-4C79-49E1-91CA-A42F9D0BA305}" dt="2025-12-18T17:18:53.667" v="1597" actId="1076"/>
          <ac:picMkLst>
            <pc:docMk/>
            <pc:sldMk cId="0" sldId="257"/>
            <ac:picMk id="24" creationId="{B5CEB90B-22BF-053F-A30C-BFF50D67BBB4}"/>
          </ac:picMkLst>
        </pc:picChg>
        <pc:picChg chg="del">
          <ac:chgData name="Paul-Louis LEDOUX" userId="633f577e-7e42-4fff-bb3f-d5bfdb930a04" providerId="ADAL" clId="{3471EE2B-4C79-49E1-91CA-A42F9D0BA305}" dt="2025-12-18T17:18:35.133" v="1595" actId="478"/>
          <ac:picMkLst>
            <pc:docMk/>
            <pc:sldMk cId="0" sldId="257"/>
            <ac:picMk id="25" creationId="{30F36C4B-A38C-6A0F-608C-8EEAF41F95F7}"/>
          </ac:picMkLst>
        </pc:picChg>
        <pc:picChg chg="mod">
          <ac:chgData name="Paul-Louis LEDOUX" userId="633f577e-7e42-4fff-bb3f-d5bfdb930a04" providerId="ADAL" clId="{3471EE2B-4C79-49E1-91CA-A42F9D0BA305}" dt="2025-12-18T17:18:59.746" v="1631" actId="1037"/>
          <ac:picMkLst>
            <pc:docMk/>
            <pc:sldMk cId="0" sldId="257"/>
            <ac:picMk id="26" creationId="{DD42AD11-383E-E0DE-2350-9105109404A7}"/>
          </ac:picMkLst>
        </pc:picChg>
        <pc:picChg chg="mod">
          <ac:chgData name="Paul-Louis LEDOUX" userId="633f577e-7e42-4fff-bb3f-d5bfdb930a04" providerId="ADAL" clId="{3471EE2B-4C79-49E1-91CA-A42F9D0BA305}" dt="2025-12-18T17:18:59.746" v="1631" actId="1037"/>
          <ac:picMkLst>
            <pc:docMk/>
            <pc:sldMk cId="0" sldId="257"/>
            <ac:picMk id="27" creationId="{0B8B734D-8C04-DC2F-CA29-D6778A0BAC91}"/>
          </ac:picMkLst>
        </pc:picChg>
      </pc:sldChg>
      <pc:sldChg chg="addSp delSp modSp mod">
        <pc:chgData name="Paul-Louis LEDOUX" userId="633f577e-7e42-4fff-bb3f-d5bfdb930a04" providerId="ADAL" clId="{3471EE2B-4C79-49E1-91CA-A42F9D0BA305}" dt="2025-12-18T18:05:31.134" v="1632" actId="339"/>
        <pc:sldMkLst>
          <pc:docMk/>
          <pc:sldMk cId="0" sldId="258"/>
        </pc:sldMkLst>
        <pc:picChg chg="add del mod">
          <ac:chgData name="Paul-Louis LEDOUX" userId="633f577e-7e42-4fff-bb3f-d5bfdb930a04" providerId="ADAL" clId="{3471EE2B-4C79-49E1-91CA-A42F9D0BA305}" dt="2025-12-18T10:40:20.651" v="11" actId="22"/>
          <ac:picMkLst>
            <pc:docMk/>
            <pc:sldMk cId="0" sldId="258"/>
            <ac:picMk id="3" creationId="{1DE854D3-BFDE-E7AA-3CE6-57E99F402426}"/>
          </ac:picMkLst>
        </pc:picChg>
        <pc:picChg chg="add mod modCrop">
          <ac:chgData name="Paul-Louis LEDOUX" userId="633f577e-7e42-4fff-bb3f-d5bfdb930a04" providerId="ADAL" clId="{3471EE2B-4C79-49E1-91CA-A42F9D0BA305}" dt="2025-12-18T18:05:31.134" v="1632" actId="339"/>
          <ac:picMkLst>
            <pc:docMk/>
            <pc:sldMk cId="0" sldId="258"/>
            <ac:picMk id="5" creationId="{6E05DF83-81D7-77EE-E0A8-C79C04C61D5A}"/>
          </ac:picMkLst>
        </pc:picChg>
        <pc:picChg chg="add del">
          <ac:chgData name="Paul-Louis LEDOUX" userId="633f577e-7e42-4fff-bb3f-d5bfdb930a04" providerId="ADAL" clId="{3471EE2B-4C79-49E1-91CA-A42F9D0BA305}" dt="2025-12-18T10:40:31.754" v="13" actId="478"/>
          <ac:picMkLst>
            <pc:docMk/>
            <pc:sldMk cId="0" sldId="258"/>
            <ac:picMk id="20" creationId="{41B49B55-7EFA-A681-F9CD-BF05E6A9F344}"/>
          </ac:picMkLst>
        </pc:picChg>
      </pc:sldChg>
      <pc:sldChg chg="addSp delSp modSp mod">
        <pc:chgData name="Paul-Louis LEDOUX" userId="633f577e-7e42-4fff-bb3f-d5bfdb930a04" providerId="ADAL" clId="{3471EE2B-4C79-49E1-91CA-A42F9D0BA305}" dt="2025-12-18T18:05:38.173" v="1633" actId="339"/>
        <pc:sldMkLst>
          <pc:docMk/>
          <pc:sldMk cId="0" sldId="260"/>
        </pc:sldMkLst>
        <pc:spChg chg="mod">
          <ac:chgData name="Paul-Louis LEDOUX" userId="633f577e-7e42-4fff-bb3f-d5bfdb930a04" providerId="ADAL" clId="{3471EE2B-4C79-49E1-91CA-A42F9D0BA305}" dt="2025-12-18T13:53:42.008" v="31" actId="14100"/>
          <ac:spMkLst>
            <pc:docMk/>
            <pc:sldMk cId="0" sldId="260"/>
            <ac:spMk id="358" creationId="{00000000-0000-0000-0000-000000000000}"/>
          </ac:spMkLst>
        </pc:spChg>
        <pc:picChg chg="del">
          <ac:chgData name="Paul-Louis LEDOUX" userId="633f577e-7e42-4fff-bb3f-d5bfdb930a04" providerId="ADAL" clId="{3471EE2B-4C79-49E1-91CA-A42F9D0BA305}" dt="2025-12-18T13:53:15.720" v="23" actId="478"/>
          <ac:picMkLst>
            <pc:docMk/>
            <pc:sldMk cId="0" sldId="260"/>
            <ac:picMk id="2" creationId="{832ED5AB-1759-01DB-2E83-17E01F77D272}"/>
          </ac:picMkLst>
        </pc:picChg>
        <pc:picChg chg="del">
          <ac:chgData name="Paul-Louis LEDOUX" userId="633f577e-7e42-4fff-bb3f-d5bfdb930a04" providerId="ADAL" clId="{3471EE2B-4C79-49E1-91CA-A42F9D0BA305}" dt="2025-12-18T17:10:18.422" v="1152" actId="478"/>
          <ac:picMkLst>
            <pc:docMk/>
            <pc:sldMk cId="0" sldId="260"/>
            <ac:picMk id="4" creationId="{FBE9BAC0-EA43-E43A-029B-8F1CEC24E190}"/>
          </ac:picMkLst>
        </pc:picChg>
        <pc:picChg chg="del">
          <ac:chgData name="Paul-Louis LEDOUX" userId="633f577e-7e42-4fff-bb3f-d5bfdb930a04" providerId="ADAL" clId="{3471EE2B-4C79-49E1-91CA-A42F9D0BA305}" dt="2025-12-18T17:10:20.008" v="1153" actId="478"/>
          <ac:picMkLst>
            <pc:docMk/>
            <pc:sldMk cId="0" sldId="260"/>
            <ac:picMk id="5" creationId="{C55AEE30-953B-CE8E-7761-47639BF79662}"/>
          </ac:picMkLst>
        </pc:picChg>
        <pc:picChg chg="add mod">
          <ac:chgData name="Paul-Louis LEDOUX" userId="633f577e-7e42-4fff-bb3f-d5bfdb930a04" providerId="ADAL" clId="{3471EE2B-4C79-49E1-91CA-A42F9D0BA305}" dt="2025-12-18T18:05:38.173" v="1633" actId="339"/>
          <ac:picMkLst>
            <pc:docMk/>
            <pc:sldMk cId="0" sldId="260"/>
            <ac:picMk id="7" creationId="{818EEEB0-696A-891E-B445-E6158A1112CF}"/>
          </ac:picMkLst>
        </pc:picChg>
      </pc:sldChg>
      <pc:sldChg chg="modSp mod">
        <pc:chgData name="Paul-Louis LEDOUX" userId="633f577e-7e42-4fff-bb3f-d5bfdb930a04" providerId="ADAL" clId="{3471EE2B-4C79-49E1-91CA-A42F9D0BA305}" dt="2025-12-18T16:34:39.940" v="885" actId="20577"/>
        <pc:sldMkLst>
          <pc:docMk/>
          <pc:sldMk cId="0" sldId="261"/>
        </pc:sldMkLst>
        <pc:spChg chg="mod">
          <ac:chgData name="Paul-Louis LEDOUX" userId="633f577e-7e42-4fff-bb3f-d5bfdb930a04" providerId="ADAL" clId="{3471EE2B-4C79-49E1-91CA-A42F9D0BA305}" dt="2025-12-18T16:18:56.925" v="823" actId="20577"/>
          <ac:spMkLst>
            <pc:docMk/>
            <pc:sldMk cId="0" sldId="261"/>
            <ac:spMk id="23" creationId="{8E11633E-3AB5-2DC9-8102-7386D3D85C2E}"/>
          </ac:spMkLst>
        </pc:spChg>
        <pc:spChg chg="mod">
          <ac:chgData name="Paul-Louis LEDOUX" userId="633f577e-7e42-4fff-bb3f-d5bfdb930a04" providerId="ADAL" clId="{3471EE2B-4C79-49E1-91CA-A42F9D0BA305}" dt="2025-12-18T16:22:28.967" v="832" actId="20577"/>
          <ac:spMkLst>
            <pc:docMk/>
            <pc:sldMk cId="0" sldId="261"/>
            <ac:spMk id="38" creationId="{DC14D567-1C44-CDE7-D1EA-CCAA9A04C4A3}"/>
          </ac:spMkLst>
        </pc:spChg>
        <pc:spChg chg="mod">
          <ac:chgData name="Paul-Louis LEDOUX" userId="633f577e-7e42-4fff-bb3f-d5bfdb930a04" providerId="ADAL" clId="{3471EE2B-4C79-49E1-91CA-A42F9D0BA305}" dt="2025-12-18T16:23:47.338" v="839" actId="20577"/>
          <ac:spMkLst>
            <pc:docMk/>
            <pc:sldMk cId="0" sldId="261"/>
            <ac:spMk id="39" creationId="{8DB5C6E6-0D89-627A-4A70-474F128B4B3E}"/>
          </ac:spMkLst>
        </pc:spChg>
        <pc:spChg chg="mod">
          <ac:chgData name="Paul-Louis LEDOUX" userId="633f577e-7e42-4fff-bb3f-d5bfdb930a04" providerId="ADAL" clId="{3471EE2B-4C79-49E1-91CA-A42F9D0BA305}" dt="2025-12-18T16:26:35.429" v="842" actId="20577"/>
          <ac:spMkLst>
            <pc:docMk/>
            <pc:sldMk cId="0" sldId="261"/>
            <ac:spMk id="40" creationId="{09E128CE-DE1F-6C77-C0B0-8503B4A79A51}"/>
          </ac:spMkLst>
        </pc:spChg>
        <pc:spChg chg="mod">
          <ac:chgData name="Paul-Louis LEDOUX" userId="633f577e-7e42-4fff-bb3f-d5bfdb930a04" providerId="ADAL" clId="{3471EE2B-4C79-49E1-91CA-A42F9D0BA305}" dt="2025-12-18T16:34:39.940" v="885" actId="20577"/>
          <ac:spMkLst>
            <pc:docMk/>
            <pc:sldMk cId="0" sldId="261"/>
            <ac:spMk id="41" creationId="{CF4FA54F-672F-1037-E695-1DE720C9A4FD}"/>
          </ac:spMkLst>
        </pc:spChg>
      </pc:sldChg>
      <pc:sldChg chg="del">
        <pc:chgData name="Paul-Louis LEDOUX" userId="633f577e-7e42-4fff-bb3f-d5bfdb930a04" providerId="ADAL" clId="{3471EE2B-4C79-49E1-91CA-A42F9D0BA305}" dt="2025-12-18T16:02:43.245" v="488" actId="2696"/>
        <pc:sldMkLst>
          <pc:docMk/>
          <pc:sldMk cId="0" sldId="262"/>
        </pc:sldMkLst>
      </pc:sldChg>
      <pc:sldChg chg="modSp mod">
        <pc:chgData name="Paul-Louis LEDOUX" userId="633f577e-7e42-4fff-bb3f-d5bfdb930a04" providerId="ADAL" clId="{3471EE2B-4C79-49E1-91CA-A42F9D0BA305}" dt="2025-12-18T16:51:01.128" v="1151" actId="20577"/>
        <pc:sldMkLst>
          <pc:docMk/>
          <pc:sldMk cId="0" sldId="265"/>
        </pc:sldMkLst>
        <pc:spChg chg="mod">
          <ac:chgData name="Paul-Louis LEDOUX" userId="633f577e-7e42-4fff-bb3f-d5bfdb930a04" providerId="ADAL" clId="{3471EE2B-4C79-49E1-91CA-A42F9D0BA305}" dt="2025-12-18T16:49:10.080" v="1029" actId="20577"/>
          <ac:spMkLst>
            <pc:docMk/>
            <pc:sldMk cId="0" sldId="265"/>
            <ac:spMk id="12" creationId="{50FC1AC4-B5BC-3593-DAF3-DF122DE02086}"/>
          </ac:spMkLst>
        </pc:spChg>
        <pc:spChg chg="mod">
          <ac:chgData name="Paul-Louis LEDOUX" userId="633f577e-7e42-4fff-bb3f-d5bfdb930a04" providerId="ADAL" clId="{3471EE2B-4C79-49E1-91CA-A42F9D0BA305}" dt="2025-12-18T16:50:43.396" v="1086" actId="20577"/>
          <ac:spMkLst>
            <pc:docMk/>
            <pc:sldMk cId="0" sldId="265"/>
            <ac:spMk id="13" creationId="{0FA2274B-B547-D36A-53D9-28FCB66CC573}"/>
          </ac:spMkLst>
        </pc:spChg>
        <pc:spChg chg="mod">
          <ac:chgData name="Paul-Louis LEDOUX" userId="633f577e-7e42-4fff-bb3f-d5bfdb930a04" providerId="ADAL" clId="{3471EE2B-4C79-49E1-91CA-A42F9D0BA305}" dt="2025-12-18T16:51:01.128" v="1151" actId="20577"/>
          <ac:spMkLst>
            <pc:docMk/>
            <pc:sldMk cId="0" sldId="265"/>
            <ac:spMk id="14" creationId="{BF05E46A-143F-1D88-AC4A-2E223CEF4404}"/>
          </ac:spMkLst>
        </pc:spChg>
      </pc:sldChg>
      <pc:sldChg chg="addSp delSp modSp add del mod">
        <pc:chgData name="Paul-Louis LEDOUX" userId="633f577e-7e42-4fff-bb3f-d5bfdb930a04" providerId="ADAL" clId="{3471EE2B-4C79-49E1-91CA-A42F9D0BA305}" dt="2025-12-18T16:48:48.066" v="1026" actId="2711"/>
        <pc:sldMkLst>
          <pc:docMk/>
          <pc:sldMk cId="0" sldId="268"/>
        </pc:sldMkLst>
        <pc:spChg chg="add mod">
          <ac:chgData name="Paul-Louis LEDOUX" userId="633f577e-7e42-4fff-bb3f-d5bfdb930a04" providerId="ADAL" clId="{3471EE2B-4C79-49E1-91CA-A42F9D0BA305}" dt="2025-12-18T16:48:48.066" v="1026" actId="2711"/>
          <ac:spMkLst>
            <pc:docMk/>
            <pc:sldMk cId="0" sldId="268"/>
            <ac:spMk id="4" creationId="{A5CBA2C2-1AC3-D3E7-B47D-1CCF1421C8B7}"/>
          </ac:spMkLst>
        </pc:spChg>
        <pc:spChg chg="mod">
          <ac:chgData name="Paul-Louis LEDOUX" userId="633f577e-7e42-4fff-bb3f-d5bfdb930a04" providerId="ADAL" clId="{3471EE2B-4C79-49E1-91CA-A42F9D0BA305}" dt="2025-12-18T16:45:42.808" v="931" actId="1076"/>
          <ac:spMkLst>
            <pc:docMk/>
            <pc:sldMk cId="0" sldId="268"/>
            <ac:spMk id="20" creationId="{8FE92891-6EA0-2A15-D841-5B08CD9A2A22}"/>
          </ac:spMkLst>
        </pc:spChg>
        <pc:spChg chg="del mod">
          <ac:chgData name="Paul-Louis LEDOUX" userId="633f577e-7e42-4fff-bb3f-d5bfdb930a04" providerId="ADAL" clId="{3471EE2B-4C79-49E1-91CA-A42F9D0BA305}" dt="2025-12-18T16:44:29.435" v="927" actId="478"/>
          <ac:spMkLst>
            <pc:docMk/>
            <pc:sldMk cId="0" sldId="268"/>
            <ac:spMk id="21" creationId="{DB9C83CB-AB58-D318-012F-67F6F4A4A457}"/>
          </ac:spMkLst>
        </pc:spChg>
        <pc:picChg chg="add mod">
          <ac:chgData name="Paul-Louis LEDOUX" userId="633f577e-7e42-4fff-bb3f-d5bfdb930a04" providerId="ADAL" clId="{3471EE2B-4C79-49E1-91CA-A42F9D0BA305}" dt="2025-12-18T16:44:44.372" v="930" actId="1076"/>
          <ac:picMkLst>
            <pc:docMk/>
            <pc:sldMk cId="0" sldId="268"/>
            <ac:picMk id="3" creationId="{549A595F-1520-F7B9-1B0D-834724FFB5D3}"/>
          </ac:picMkLst>
        </pc:picChg>
        <pc:picChg chg="del">
          <ac:chgData name="Paul-Louis LEDOUX" userId="633f577e-7e42-4fff-bb3f-d5bfdb930a04" providerId="ADAL" clId="{3471EE2B-4C79-49E1-91CA-A42F9D0BA305}" dt="2025-12-18T16:41:50.068" v="888" actId="478"/>
          <ac:picMkLst>
            <pc:docMk/>
            <pc:sldMk cId="0" sldId="268"/>
            <ac:picMk id="23" creationId="{8D5B2777-E253-AA29-2E30-14708C4789F6}"/>
          </ac:picMkLst>
        </pc:picChg>
      </pc:sldChg>
      <pc:sldChg chg="modSp mod">
        <pc:chgData name="Paul-Louis LEDOUX" userId="633f577e-7e42-4fff-bb3f-d5bfdb930a04" providerId="ADAL" clId="{3471EE2B-4C79-49E1-91CA-A42F9D0BA305}" dt="2025-12-18T17:10:36.926" v="1157" actId="20577"/>
        <pc:sldMkLst>
          <pc:docMk/>
          <pc:sldMk cId="0" sldId="271"/>
        </pc:sldMkLst>
        <pc:spChg chg="mod">
          <ac:chgData name="Paul-Louis LEDOUX" userId="633f577e-7e42-4fff-bb3f-d5bfdb930a04" providerId="ADAL" clId="{3471EE2B-4C79-49E1-91CA-A42F9D0BA305}" dt="2025-12-18T17:10:36.926" v="1157" actId="20577"/>
          <ac:spMkLst>
            <pc:docMk/>
            <pc:sldMk cId="0" sldId="271"/>
            <ac:spMk id="8" creationId="{BE18221B-2FA9-9594-7E9A-3B1302B2B2BA}"/>
          </ac:spMkLst>
        </pc:spChg>
      </pc:sldChg>
      <pc:sldChg chg="modSp mod">
        <pc:chgData name="Paul-Louis LEDOUX" userId="633f577e-7e42-4fff-bb3f-d5bfdb930a04" providerId="ADAL" clId="{3471EE2B-4C79-49E1-91CA-A42F9D0BA305}" dt="2025-12-18T21:15:44.238" v="1649" actId="20577"/>
        <pc:sldMkLst>
          <pc:docMk/>
          <pc:sldMk cId="0" sldId="275"/>
        </pc:sldMkLst>
        <pc:spChg chg="mod">
          <ac:chgData name="Paul-Louis LEDOUX" userId="633f577e-7e42-4fff-bb3f-d5bfdb930a04" providerId="ADAL" clId="{3471EE2B-4C79-49E1-91CA-A42F9D0BA305}" dt="2025-12-18T16:02:56.408" v="504" actId="20577"/>
          <ac:spMkLst>
            <pc:docMk/>
            <pc:sldMk cId="0" sldId="275"/>
            <ac:spMk id="9" creationId="{C1FEE3BA-476C-1034-EF3A-40635879201E}"/>
          </ac:spMkLst>
        </pc:spChg>
        <pc:spChg chg="mod">
          <ac:chgData name="Paul-Louis LEDOUX" userId="633f577e-7e42-4fff-bb3f-d5bfdb930a04" providerId="ADAL" clId="{3471EE2B-4C79-49E1-91CA-A42F9D0BA305}" dt="2025-12-18T21:15:44.238" v="1649" actId="20577"/>
          <ac:spMkLst>
            <pc:docMk/>
            <pc:sldMk cId="0" sldId="275"/>
            <ac:spMk id="24" creationId="{5CF1E38F-9B92-DB3A-FE89-DD86C39A3F3E}"/>
          </ac:spMkLst>
        </pc:spChg>
        <pc:spChg chg="mod">
          <ac:chgData name="Paul-Louis LEDOUX" userId="633f577e-7e42-4fff-bb3f-d5bfdb930a04" providerId="ADAL" clId="{3471EE2B-4C79-49E1-91CA-A42F9D0BA305}" dt="2025-12-18T17:10:44.188" v="1159" actId="20577"/>
          <ac:spMkLst>
            <pc:docMk/>
            <pc:sldMk cId="0" sldId="275"/>
            <ac:spMk id="40" creationId="{7E5368DA-B303-F2CE-7080-6BB5162594A5}"/>
          </ac:spMkLst>
        </pc:spChg>
      </pc:sldChg>
      <pc:sldChg chg="addSp delSp modSp mod ord">
        <pc:chgData name="Paul-Louis LEDOUX" userId="633f577e-7e42-4fff-bb3f-d5bfdb930a04" providerId="ADAL" clId="{3471EE2B-4C79-49E1-91CA-A42F9D0BA305}" dt="2025-12-18T17:10:30.715" v="1155" actId="20577"/>
        <pc:sldMkLst>
          <pc:docMk/>
          <pc:sldMk cId="0" sldId="281"/>
        </pc:sldMkLst>
        <pc:spChg chg="mod">
          <ac:chgData name="Paul-Louis LEDOUX" userId="633f577e-7e42-4fff-bb3f-d5bfdb930a04" providerId="ADAL" clId="{3471EE2B-4C79-49E1-91CA-A42F9D0BA305}" dt="2025-12-18T17:10:30.715" v="1155" actId="20577"/>
          <ac:spMkLst>
            <pc:docMk/>
            <pc:sldMk cId="0" sldId="281"/>
            <ac:spMk id="6" creationId="{BDC81FF8-E0E1-37F6-191C-94F1FC7778F3}"/>
          </ac:spMkLst>
        </pc:spChg>
        <pc:spChg chg="mod">
          <ac:chgData name="Paul-Louis LEDOUX" userId="633f577e-7e42-4fff-bb3f-d5bfdb930a04" providerId="ADAL" clId="{3471EE2B-4C79-49E1-91CA-A42F9D0BA305}" dt="2025-12-18T14:02:47.081" v="198" actId="20577"/>
          <ac:spMkLst>
            <pc:docMk/>
            <pc:sldMk cId="0" sldId="281"/>
            <ac:spMk id="2229" creationId="{00000000-0000-0000-0000-000000000000}"/>
          </ac:spMkLst>
        </pc:spChg>
        <pc:picChg chg="add mod">
          <ac:chgData name="Paul-Louis LEDOUX" userId="633f577e-7e42-4fff-bb3f-d5bfdb930a04" providerId="ADAL" clId="{3471EE2B-4C79-49E1-91CA-A42F9D0BA305}" dt="2025-12-18T14:03:48.345" v="207" actId="1440"/>
          <ac:picMkLst>
            <pc:docMk/>
            <pc:sldMk cId="0" sldId="281"/>
            <ac:picMk id="3" creationId="{992D6934-2087-20BC-3457-B012787D0AC6}"/>
          </ac:picMkLst>
        </pc:picChg>
        <pc:picChg chg="del">
          <ac:chgData name="Paul-Louis LEDOUX" userId="633f577e-7e42-4fff-bb3f-d5bfdb930a04" providerId="ADAL" clId="{3471EE2B-4C79-49E1-91CA-A42F9D0BA305}" dt="2025-12-18T14:03:19.620" v="199" actId="478"/>
          <ac:picMkLst>
            <pc:docMk/>
            <pc:sldMk cId="0" sldId="281"/>
            <ac:picMk id="4" creationId="{24FB786D-408E-870A-F791-13C5253B410E}"/>
          </ac:picMkLst>
        </pc:picChg>
      </pc:sldChg>
      <pc:sldChg chg="addSp delSp modSp mod ord">
        <pc:chgData name="Paul-Louis LEDOUX" userId="633f577e-7e42-4fff-bb3f-d5bfdb930a04" providerId="ADAL" clId="{3471EE2B-4C79-49E1-91CA-A42F9D0BA305}" dt="2025-12-18T14:23:50.473" v="487" actId="20577"/>
        <pc:sldMkLst>
          <pc:docMk/>
          <pc:sldMk cId="0" sldId="287"/>
        </pc:sldMkLst>
        <pc:spChg chg="mod">
          <ac:chgData name="Paul-Louis LEDOUX" userId="633f577e-7e42-4fff-bb3f-d5bfdb930a04" providerId="ADAL" clId="{3471EE2B-4C79-49E1-91CA-A42F9D0BA305}" dt="2025-12-18T14:17:27.279" v="269" actId="20577"/>
          <ac:spMkLst>
            <pc:docMk/>
            <pc:sldMk cId="0" sldId="287"/>
            <ac:spMk id="2355" creationId="{00000000-0000-0000-0000-000000000000}"/>
          </ac:spMkLst>
        </pc:spChg>
        <pc:spChg chg="mod">
          <ac:chgData name="Paul-Louis LEDOUX" userId="633f577e-7e42-4fff-bb3f-d5bfdb930a04" providerId="ADAL" clId="{3471EE2B-4C79-49E1-91CA-A42F9D0BA305}" dt="2025-12-18T14:17:43.588" v="295" actId="20577"/>
          <ac:spMkLst>
            <pc:docMk/>
            <pc:sldMk cId="0" sldId="287"/>
            <ac:spMk id="2356" creationId="{00000000-0000-0000-0000-000000000000}"/>
          </ac:spMkLst>
        </pc:spChg>
        <pc:spChg chg="mod">
          <ac:chgData name="Paul-Louis LEDOUX" userId="633f577e-7e42-4fff-bb3f-d5bfdb930a04" providerId="ADAL" clId="{3471EE2B-4C79-49E1-91CA-A42F9D0BA305}" dt="2025-12-18T14:23:50.473" v="487" actId="20577"/>
          <ac:spMkLst>
            <pc:docMk/>
            <pc:sldMk cId="0" sldId="287"/>
            <ac:spMk id="2358" creationId="{00000000-0000-0000-0000-000000000000}"/>
          </ac:spMkLst>
        </pc:spChg>
        <pc:spChg chg="mod">
          <ac:chgData name="Paul-Louis LEDOUX" userId="633f577e-7e42-4fff-bb3f-d5bfdb930a04" providerId="ADAL" clId="{3471EE2B-4C79-49E1-91CA-A42F9D0BA305}" dt="2025-12-18T14:20:25.192" v="438" actId="20577"/>
          <ac:spMkLst>
            <pc:docMk/>
            <pc:sldMk cId="0" sldId="287"/>
            <ac:spMk id="2360" creationId="{00000000-0000-0000-0000-000000000000}"/>
          </ac:spMkLst>
        </pc:spChg>
        <pc:picChg chg="del">
          <ac:chgData name="Paul-Louis LEDOUX" userId="633f577e-7e42-4fff-bb3f-d5bfdb930a04" providerId="ADAL" clId="{3471EE2B-4C79-49E1-91CA-A42F9D0BA305}" dt="2025-12-18T14:05:57.371" v="213" actId="478"/>
          <ac:picMkLst>
            <pc:docMk/>
            <pc:sldMk cId="0" sldId="287"/>
            <ac:picMk id="3" creationId="{1766CC48-72F8-78AD-E5F9-4E085D2FA0BA}"/>
          </ac:picMkLst>
        </pc:picChg>
        <pc:picChg chg="del">
          <ac:chgData name="Paul-Louis LEDOUX" userId="633f577e-7e42-4fff-bb3f-d5bfdb930a04" providerId="ADAL" clId="{3471EE2B-4C79-49E1-91CA-A42F9D0BA305}" dt="2025-12-18T14:18:52.811" v="296" actId="478"/>
          <ac:picMkLst>
            <pc:docMk/>
            <pc:sldMk cId="0" sldId="287"/>
            <ac:picMk id="4" creationId="{D0837306-A7BD-9A90-A23D-BE17143B434C}"/>
          </ac:picMkLst>
        </pc:picChg>
        <pc:picChg chg="del">
          <ac:chgData name="Paul-Louis LEDOUX" userId="633f577e-7e42-4fff-bb3f-d5bfdb930a04" providerId="ADAL" clId="{3471EE2B-4C79-49E1-91CA-A42F9D0BA305}" dt="2025-12-18T14:18:54.539" v="297" actId="478"/>
          <ac:picMkLst>
            <pc:docMk/>
            <pc:sldMk cId="0" sldId="287"/>
            <ac:picMk id="5" creationId="{9A3B5FD2-7923-8708-61BD-0032256BF3B7}"/>
          </ac:picMkLst>
        </pc:picChg>
        <pc:picChg chg="add mod">
          <ac:chgData name="Paul-Louis LEDOUX" userId="633f577e-7e42-4fff-bb3f-d5bfdb930a04" providerId="ADAL" clId="{3471EE2B-4C79-49E1-91CA-A42F9D0BA305}" dt="2025-12-18T14:14:23.445" v="227" actId="339"/>
          <ac:picMkLst>
            <pc:docMk/>
            <pc:sldMk cId="0" sldId="287"/>
            <ac:picMk id="9" creationId="{E377507C-0252-8440-BA80-0BA2EB44DC03}"/>
          </ac:picMkLst>
        </pc:picChg>
        <pc:picChg chg="add mod">
          <ac:chgData name="Paul-Louis LEDOUX" userId="633f577e-7e42-4fff-bb3f-d5bfdb930a04" providerId="ADAL" clId="{3471EE2B-4C79-49E1-91CA-A42F9D0BA305}" dt="2025-12-18T14:17:11.974" v="239" actId="339"/>
          <ac:picMkLst>
            <pc:docMk/>
            <pc:sldMk cId="0" sldId="287"/>
            <ac:picMk id="11" creationId="{5F9EBD7F-2DCB-203E-3B1B-4B99191057CB}"/>
          </ac:picMkLst>
        </pc:picChg>
        <pc:picChg chg="add mod">
          <ac:chgData name="Paul-Louis LEDOUX" userId="633f577e-7e42-4fff-bb3f-d5bfdb930a04" providerId="ADAL" clId="{3471EE2B-4C79-49E1-91CA-A42F9D0BA305}" dt="2025-12-18T14:20:16.381" v="437" actId="1038"/>
          <ac:picMkLst>
            <pc:docMk/>
            <pc:sldMk cId="0" sldId="287"/>
            <ac:picMk id="13" creationId="{14394F6D-1F6C-CB61-A0DE-33B703F4BFEF}"/>
          </ac:picMkLst>
        </pc:picChg>
        <pc:picChg chg="add mod">
          <ac:chgData name="Paul-Louis LEDOUX" userId="633f577e-7e42-4fff-bb3f-d5bfdb930a04" providerId="ADAL" clId="{3471EE2B-4C79-49E1-91CA-A42F9D0BA305}" dt="2025-12-18T14:23:34.911" v="458" actId="339"/>
          <ac:picMkLst>
            <pc:docMk/>
            <pc:sldMk cId="0" sldId="287"/>
            <ac:picMk id="15" creationId="{80BE9290-C653-5D9B-0DAE-EC1FA9342179}"/>
          </ac:picMkLst>
        </pc:picChg>
      </pc:sldChg>
      <pc:sldChg chg="addSp delSp modSp add mod ord">
        <pc:chgData name="Paul-Louis LEDOUX" userId="633f577e-7e42-4fff-bb3f-d5bfdb930a04" providerId="ADAL" clId="{3471EE2B-4C79-49E1-91CA-A42F9D0BA305}" dt="2025-12-18T17:10:48.350" v="1161" actId="20577"/>
        <pc:sldMkLst>
          <pc:docMk/>
          <pc:sldMk cId="1998518902" sldId="288"/>
        </pc:sldMkLst>
        <pc:spChg chg="add del mod">
          <ac:chgData name="Paul-Louis LEDOUX" userId="633f577e-7e42-4fff-bb3f-d5bfdb930a04" providerId="ADAL" clId="{3471EE2B-4C79-49E1-91CA-A42F9D0BA305}" dt="2025-12-18T16:06:29.712" v="562" actId="478"/>
          <ac:spMkLst>
            <pc:docMk/>
            <pc:sldMk cId="1998518902" sldId="288"/>
            <ac:spMk id="4" creationId="{B567FFA6-698F-E9DA-0FAA-EC1133EB94FD}"/>
          </ac:spMkLst>
        </pc:spChg>
        <pc:spChg chg="mod">
          <ac:chgData name="Paul-Louis LEDOUX" userId="633f577e-7e42-4fff-bb3f-d5bfdb930a04" providerId="ADAL" clId="{3471EE2B-4C79-49E1-91CA-A42F9D0BA305}" dt="2025-12-18T17:10:48.350" v="1161" actId="20577"/>
          <ac:spMkLst>
            <pc:docMk/>
            <pc:sldMk cId="1998518902" sldId="288"/>
            <ac:spMk id="6" creationId="{873AF408-FC3F-2FF8-BD48-8445F9774706}"/>
          </ac:spMkLst>
        </pc:spChg>
        <pc:spChg chg="add mod">
          <ac:chgData name="Paul-Louis LEDOUX" userId="633f577e-7e42-4fff-bb3f-d5bfdb930a04" providerId="ADAL" clId="{3471EE2B-4C79-49E1-91CA-A42F9D0BA305}" dt="2025-12-18T16:11:18.051" v="818" actId="1076"/>
          <ac:spMkLst>
            <pc:docMk/>
            <pc:sldMk cId="1998518902" sldId="288"/>
            <ac:spMk id="9" creationId="{4081E0F0-3F82-2778-167A-4A79683111F0}"/>
          </ac:spMkLst>
        </pc:spChg>
        <pc:spChg chg="mod">
          <ac:chgData name="Paul-Louis LEDOUX" userId="633f577e-7e42-4fff-bb3f-d5bfdb930a04" providerId="ADAL" clId="{3471EE2B-4C79-49E1-91CA-A42F9D0BA305}" dt="2025-12-18T16:09:07.495" v="577" actId="1076"/>
          <ac:spMkLst>
            <pc:docMk/>
            <pc:sldMk cId="1998518902" sldId="288"/>
            <ac:spMk id="2228" creationId="{9EFC0BB8-742F-F9E7-06A0-C3C2B10E5A05}"/>
          </ac:spMkLst>
        </pc:spChg>
        <pc:spChg chg="del mod">
          <ac:chgData name="Paul-Louis LEDOUX" userId="633f577e-7e42-4fff-bb3f-d5bfdb930a04" providerId="ADAL" clId="{3471EE2B-4C79-49E1-91CA-A42F9D0BA305}" dt="2025-12-18T16:06:26.703" v="561" actId="478"/>
          <ac:spMkLst>
            <pc:docMk/>
            <pc:sldMk cId="1998518902" sldId="288"/>
            <ac:spMk id="2229" creationId="{123954A0-03F3-FC6E-C44F-E78432CC092E}"/>
          </ac:spMkLst>
        </pc:spChg>
        <pc:picChg chg="del">
          <ac:chgData name="Paul-Louis LEDOUX" userId="633f577e-7e42-4fff-bb3f-d5bfdb930a04" providerId="ADAL" clId="{3471EE2B-4C79-49E1-91CA-A42F9D0BA305}" dt="2025-12-18T16:06:38.451" v="564" actId="478"/>
          <ac:picMkLst>
            <pc:docMk/>
            <pc:sldMk cId="1998518902" sldId="288"/>
            <ac:picMk id="3" creationId="{C8A36AC0-8A8F-1923-7280-6A2A083140FF}"/>
          </ac:picMkLst>
        </pc:picChg>
        <pc:picChg chg="add mod">
          <ac:chgData name="Paul-Louis LEDOUX" userId="633f577e-7e42-4fff-bb3f-d5bfdb930a04" providerId="ADAL" clId="{3471EE2B-4C79-49E1-91CA-A42F9D0BA305}" dt="2025-12-18T16:07:28.231" v="574" actId="339"/>
          <ac:picMkLst>
            <pc:docMk/>
            <pc:sldMk cId="1998518902" sldId="288"/>
            <ac:picMk id="8" creationId="{A663A763-7C8B-5F73-FDB5-429D448BCA8E}"/>
          </ac:picMkLst>
        </pc:picChg>
      </pc:sldChg>
      <pc:sldChg chg="add del">
        <pc:chgData name="Paul-Louis LEDOUX" userId="633f577e-7e42-4fff-bb3f-d5bfdb930a04" providerId="ADAL" clId="{3471EE2B-4C79-49E1-91CA-A42F9D0BA305}" dt="2025-12-18T16:05:45.851" v="506" actId="2696"/>
        <pc:sldMkLst>
          <pc:docMk/>
          <pc:sldMk cId="4067138581" sldId="288"/>
        </pc:sldMkLst>
      </pc:sldChg>
      <pc:sldChg chg="new del">
        <pc:chgData name="Paul-Louis LEDOUX" userId="633f577e-7e42-4fff-bb3f-d5bfdb930a04" providerId="ADAL" clId="{3471EE2B-4C79-49E1-91CA-A42F9D0BA305}" dt="2025-12-18T21:15:32.889" v="1635" actId="2696"/>
        <pc:sldMkLst>
          <pc:docMk/>
          <pc:sldMk cId="4073206217" sldId="289"/>
        </pc:sldMkLst>
      </pc:sldChg>
      <pc:sldMasterChg chg="addSldLayout delSldLayout">
        <pc:chgData name="Paul-Louis LEDOUX" userId="633f577e-7e42-4fff-bb3f-d5bfdb930a04" providerId="ADAL" clId="{3471EE2B-4C79-49E1-91CA-A42F9D0BA305}" dt="2025-12-18T16:41:05.660" v="887" actId="2696"/>
        <pc:sldMasterMkLst>
          <pc:docMk/>
          <pc:sldMasterMk cId="0" sldId="2147483689"/>
        </pc:sldMasterMkLst>
        <pc:sldLayoutChg chg="del">
          <pc:chgData name="Paul-Louis LEDOUX" userId="633f577e-7e42-4fff-bb3f-d5bfdb930a04" providerId="ADAL" clId="{3471EE2B-4C79-49E1-91CA-A42F9D0BA305}" dt="2025-12-18T16:02:43.245" v="488" actId="2696"/>
          <pc:sldLayoutMkLst>
            <pc:docMk/>
            <pc:sldMasterMk cId="0" sldId="2147483689"/>
            <pc:sldLayoutMk cId="0" sldId="2147483662"/>
          </pc:sldLayoutMkLst>
        </pc:sldLayoutChg>
        <pc:sldLayoutChg chg="add del">
          <pc:chgData name="Paul-Louis LEDOUX" userId="633f577e-7e42-4fff-bb3f-d5bfdb930a04" providerId="ADAL" clId="{3471EE2B-4C79-49E1-91CA-A42F9D0BA305}" dt="2025-12-18T16:41:05.660" v="887" actId="2696"/>
          <pc:sldLayoutMkLst>
            <pc:docMk/>
            <pc:sldMasterMk cId="0" sldId="2147483689"/>
            <pc:sldLayoutMk cId="0" sldId="2147483665"/>
          </pc:sldLayoutMkLst>
        </pc:sldLayoutChg>
      </pc:sldMasterChg>
    </pc:docChg>
  </pc:docChgLst>
  <pc:docChgLst>
    <pc:chgData name="Max DIECHTIAREFF--HUCK" userId="6bcec313-ab5e-4dcd-8db3-c1205ad34b2c" providerId="ADAL" clId="{6E7A3443-17F9-4B46-9375-467758C41104}"/>
    <pc:docChg chg="undo custSel modSld">
      <pc:chgData name="Max DIECHTIAREFF--HUCK" userId="6bcec313-ab5e-4dcd-8db3-c1205ad34b2c" providerId="ADAL" clId="{6E7A3443-17F9-4B46-9375-467758C41104}" dt="2025-12-18T21:02:01.875" v="87" actId="20577"/>
      <pc:docMkLst>
        <pc:docMk/>
      </pc:docMkLst>
      <pc:sldChg chg="modSp mod">
        <pc:chgData name="Max DIECHTIAREFF--HUCK" userId="6bcec313-ab5e-4dcd-8db3-c1205ad34b2c" providerId="ADAL" clId="{6E7A3443-17F9-4B46-9375-467758C41104}" dt="2025-12-18T21:02:01.875" v="87" actId="20577"/>
        <pc:sldMkLst>
          <pc:docMk/>
          <pc:sldMk cId="0" sldId="261"/>
        </pc:sldMkLst>
        <pc:spChg chg="mod">
          <ac:chgData name="Max DIECHTIAREFF--HUCK" userId="6bcec313-ab5e-4dcd-8db3-c1205ad34b2c" providerId="ADAL" clId="{6E7A3443-17F9-4B46-9375-467758C41104}" dt="2025-12-18T21:01:06.134" v="36" actId="20577"/>
          <ac:spMkLst>
            <pc:docMk/>
            <pc:sldMk cId="0" sldId="261"/>
            <ac:spMk id="39" creationId="{8DB5C6E6-0D89-627A-4A70-474F128B4B3E}"/>
          </ac:spMkLst>
        </pc:spChg>
        <pc:spChg chg="mod">
          <ac:chgData name="Max DIECHTIAREFF--HUCK" userId="6bcec313-ab5e-4dcd-8db3-c1205ad34b2c" providerId="ADAL" clId="{6E7A3443-17F9-4B46-9375-467758C41104}" dt="2025-12-18T21:01:45.499" v="71" actId="20577"/>
          <ac:spMkLst>
            <pc:docMk/>
            <pc:sldMk cId="0" sldId="261"/>
            <ac:spMk id="40" creationId="{09E128CE-DE1F-6C77-C0B0-8503B4A79A51}"/>
          </ac:spMkLst>
        </pc:spChg>
        <pc:spChg chg="mod">
          <ac:chgData name="Max DIECHTIAREFF--HUCK" userId="6bcec313-ab5e-4dcd-8db3-c1205ad34b2c" providerId="ADAL" clId="{6E7A3443-17F9-4B46-9375-467758C41104}" dt="2025-12-18T21:02:01.875" v="87" actId="20577"/>
          <ac:spMkLst>
            <pc:docMk/>
            <pc:sldMk cId="0" sldId="261"/>
            <ac:spMk id="41" creationId="{CF4FA54F-672F-1037-E695-1DE720C9A4F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90b95214c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89" name="Google Shape;289;g1190b95214c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f39cbf30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151" name="Google Shape;2151;gf39cbf30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a1365a70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68" name="Google Shape;368;g11a1365a70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1a0c2a1e4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033" name="Google Shape;2033;g11a0c2a1e4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dc647825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413" name="Google Shape;413;g11dc647825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90b95214c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16" name="Google Shape;316;g1190b95214c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11a0c2a1e4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028" name="Google Shape;2028;g11a0c2a1e4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9c98b155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25" name="Google Shape;325;g119c98b155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9c98b155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48" name="Google Shape;348;g119c98b155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91d94772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356" name="Google Shape;356;g1191d94772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1a1365a701_1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226" name="Google Shape;2226;g11a1365a701_1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119c98b155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352" name="Google Shape;2352;g119c98b155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f39cbf30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083" name="Google Shape;2083;gf39cbf30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1a0c2a1e4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144" name="Google Shape;2144;g11a0c2a1e4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>
          <a:extLst>
            <a:ext uri="{FF2B5EF4-FFF2-40B4-BE49-F238E27FC236}">
              <a16:creationId xmlns:a16="http://schemas.microsoft.com/office/drawing/2014/main" id="{430BD693-A4C1-B30F-9624-DDDCAA1F7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11a1365a701_1_626:notes">
            <a:extLst>
              <a:ext uri="{FF2B5EF4-FFF2-40B4-BE49-F238E27FC236}">
                <a16:creationId xmlns:a16="http://schemas.microsoft.com/office/drawing/2014/main" id="{CA94A6AA-17FE-515D-2F61-150463214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fr-FR"/>
          </a:p>
        </p:txBody>
      </p:sp>
      <p:sp>
        <p:nvSpPr>
          <p:cNvPr id="2226" name="Google Shape;2226;g11a1365a701_1_626:notes">
            <a:extLst>
              <a:ext uri="{FF2B5EF4-FFF2-40B4-BE49-F238E27FC236}">
                <a16:creationId xmlns:a16="http://schemas.microsoft.com/office/drawing/2014/main" id="{D46A1962-BAA5-BF5C-459B-8E86E7D62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29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7101825" y="-483600"/>
            <a:ext cx="2591700" cy="1222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399863">
            <a:off x="5693955" y="935803"/>
            <a:ext cx="6018194" cy="6983426"/>
          </a:xfrm>
          <a:custGeom>
            <a:avLst/>
            <a:gdLst/>
            <a:ahLst/>
            <a:cxnLst/>
            <a:rect l="l" t="t" r="r" b="b"/>
            <a:pathLst>
              <a:path w="63497" h="73681" extrusionOk="0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477756">
            <a:off x="-1576742" y="-2340601"/>
            <a:ext cx="6625015" cy="4702090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18151" t="17522" r="18158" b="17529"/>
          <a:stretch/>
        </p:blipFill>
        <p:spPr>
          <a:xfrm>
            <a:off x="1375500" y="856275"/>
            <a:ext cx="6393000" cy="366720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718600" y="1927800"/>
            <a:ext cx="4620000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718600" y="3758675"/>
            <a:ext cx="4620000" cy="4581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 rot="10668259">
            <a:off x="-660004" y="-3185402"/>
            <a:ext cx="7603190" cy="4819917"/>
          </a:xfrm>
          <a:custGeom>
            <a:avLst/>
            <a:gdLst/>
            <a:ahLst/>
            <a:cxnLst/>
            <a:rect l="l" t="t" r="r" b="b"/>
            <a:pathLst>
              <a:path w="80916" h="51294" extrusionOk="0">
                <a:moveTo>
                  <a:pt x="68483" y="1"/>
                </a:moveTo>
                <a:cubicBezTo>
                  <a:pt x="61018" y="1"/>
                  <a:pt x="54459" y="1957"/>
                  <a:pt x="48566" y="5919"/>
                </a:cubicBezTo>
                <a:cubicBezTo>
                  <a:pt x="42149" y="10241"/>
                  <a:pt x="37589" y="16194"/>
                  <a:pt x="33172" y="21945"/>
                </a:cubicBezTo>
                <a:cubicBezTo>
                  <a:pt x="26014" y="31283"/>
                  <a:pt x="20290" y="38739"/>
                  <a:pt x="8339" y="38739"/>
                </a:cubicBezTo>
                <a:cubicBezTo>
                  <a:pt x="7825" y="38739"/>
                  <a:pt x="7300" y="38725"/>
                  <a:pt x="6764" y="38697"/>
                </a:cubicBezTo>
                <a:cubicBezTo>
                  <a:pt x="6654" y="38691"/>
                  <a:pt x="6544" y="38689"/>
                  <a:pt x="6435" y="38689"/>
                </a:cubicBezTo>
                <a:cubicBezTo>
                  <a:pt x="3115" y="38689"/>
                  <a:pt x="352" y="41295"/>
                  <a:pt x="179" y="44638"/>
                </a:cubicBezTo>
                <a:cubicBezTo>
                  <a:pt x="1" y="48103"/>
                  <a:pt x="2656" y="51056"/>
                  <a:pt x="6121" y="51234"/>
                </a:cubicBezTo>
                <a:cubicBezTo>
                  <a:pt x="6871" y="51270"/>
                  <a:pt x="7609" y="51294"/>
                  <a:pt x="8359" y="51294"/>
                </a:cubicBezTo>
                <a:cubicBezTo>
                  <a:pt x="16241" y="51294"/>
                  <a:pt x="23099" y="49055"/>
                  <a:pt x="29266" y="44483"/>
                </a:cubicBezTo>
                <a:cubicBezTo>
                  <a:pt x="34898" y="40316"/>
                  <a:pt x="39089" y="34851"/>
                  <a:pt x="43137" y="29577"/>
                </a:cubicBezTo>
                <a:cubicBezTo>
                  <a:pt x="50341" y="20180"/>
                  <a:pt x="56207" y="12546"/>
                  <a:pt x="68551" y="12546"/>
                </a:cubicBezTo>
                <a:cubicBezTo>
                  <a:pt x="70080" y="12546"/>
                  <a:pt x="71708" y="12663"/>
                  <a:pt x="73451" y="12908"/>
                </a:cubicBezTo>
                <a:cubicBezTo>
                  <a:pt x="73716" y="12942"/>
                  <a:pt x="73980" y="12958"/>
                  <a:pt x="74241" y="12958"/>
                </a:cubicBezTo>
                <a:cubicBezTo>
                  <a:pt x="77316" y="12958"/>
                  <a:pt x="80000" y="10690"/>
                  <a:pt x="80439" y="7562"/>
                </a:cubicBezTo>
                <a:cubicBezTo>
                  <a:pt x="80916" y="4169"/>
                  <a:pt x="78582" y="1014"/>
                  <a:pt x="75189" y="490"/>
                </a:cubicBezTo>
                <a:cubicBezTo>
                  <a:pt x="72874" y="164"/>
                  <a:pt x="70640" y="1"/>
                  <a:pt x="68483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 rot="189548">
            <a:off x="2869468" y="2231692"/>
            <a:ext cx="7113819" cy="4509697"/>
          </a:xfrm>
          <a:custGeom>
            <a:avLst/>
            <a:gdLst/>
            <a:ahLst/>
            <a:cxnLst/>
            <a:rect l="l" t="t" r="r" b="b"/>
            <a:pathLst>
              <a:path w="80916" h="51294" extrusionOk="0">
                <a:moveTo>
                  <a:pt x="68483" y="1"/>
                </a:moveTo>
                <a:cubicBezTo>
                  <a:pt x="61018" y="1"/>
                  <a:pt x="54459" y="1957"/>
                  <a:pt x="48566" y="5919"/>
                </a:cubicBezTo>
                <a:cubicBezTo>
                  <a:pt x="42149" y="10241"/>
                  <a:pt x="37589" y="16194"/>
                  <a:pt x="33172" y="21945"/>
                </a:cubicBezTo>
                <a:cubicBezTo>
                  <a:pt x="26014" y="31283"/>
                  <a:pt x="20290" y="38739"/>
                  <a:pt x="8339" y="38739"/>
                </a:cubicBezTo>
                <a:cubicBezTo>
                  <a:pt x="7825" y="38739"/>
                  <a:pt x="7300" y="38725"/>
                  <a:pt x="6764" y="38697"/>
                </a:cubicBezTo>
                <a:cubicBezTo>
                  <a:pt x="6654" y="38691"/>
                  <a:pt x="6544" y="38689"/>
                  <a:pt x="6435" y="38689"/>
                </a:cubicBezTo>
                <a:cubicBezTo>
                  <a:pt x="3115" y="38689"/>
                  <a:pt x="352" y="41295"/>
                  <a:pt x="179" y="44638"/>
                </a:cubicBezTo>
                <a:cubicBezTo>
                  <a:pt x="1" y="48103"/>
                  <a:pt x="2656" y="51056"/>
                  <a:pt x="6121" y="51234"/>
                </a:cubicBezTo>
                <a:cubicBezTo>
                  <a:pt x="6871" y="51270"/>
                  <a:pt x="7609" y="51294"/>
                  <a:pt x="8359" y="51294"/>
                </a:cubicBezTo>
                <a:cubicBezTo>
                  <a:pt x="16241" y="51294"/>
                  <a:pt x="23099" y="49055"/>
                  <a:pt x="29266" y="44483"/>
                </a:cubicBezTo>
                <a:cubicBezTo>
                  <a:pt x="34898" y="40316"/>
                  <a:pt x="39089" y="34851"/>
                  <a:pt x="43137" y="29577"/>
                </a:cubicBezTo>
                <a:cubicBezTo>
                  <a:pt x="50341" y="20180"/>
                  <a:pt x="56207" y="12546"/>
                  <a:pt x="68551" y="12546"/>
                </a:cubicBezTo>
                <a:cubicBezTo>
                  <a:pt x="70080" y="12546"/>
                  <a:pt x="71708" y="12663"/>
                  <a:pt x="73451" y="12908"/>
                </a:cubicBezTo>
                <a:cubicBezTo>
                  <a:pt x="73716" y="12942"/>
                  <a:pt x="73980" y="12958"/>
                  <a:pt x="74241" y="12958"/>
                </a:cubicBezTo>
                <a:cubicBezTo>
                  <a:pt x="77316" y="12958"/>
                  <a:pt x="80000" y="10690"/>
                  <a:pt x="80439" y="7562"/>
                </a:cubicBezTo>
                <a:cubicBezTo>
                  <a:pt x="80916" y="4169"/>
                  <a:pt x="78582" y="1014"/>
                  <a:pt x="75189" y="490"/>
                </a:cubicBezTo>
                <a:cubicBezTo>
                  <a:pt x="72874" y="164"/>
                  <a:pt x="70640" y="1"/>
                  <a:pt x="6848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2">
            <a:alphaModFix/>
          </a:blip>
          <a:srcRect l="4767" t="8985" r="7597" b="7430"/>
          <a:stretch/>
        </p:blipFill>
        <p:spPr>
          <a:xfrm>
            <a:off x="467013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72400" y="3057523"/>
            <a:ext cx="23364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1"/>
          </p:nvPr>
        </p:nvSpPr>
        <p:spPr>
          <a:xfrm>
            <a:off x="872400" y="3467054"/>
            <a:ext cx="2336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2"/>
          </p:nvPr>
        </p:nvSpPr>
        <p:spPr>
          <a:xfrm>
            <a:off x="3403800" y="3057523"/>
            <a:ext cx="23364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3"/>
          </p:nvPr>
        </p:nvSpPr>
        <p:spPr>
          <a:xfrm>
            <a:off x="3403800" y="3467054"/>
            <a:ext cx="2336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4"/>
          </p:nvPr>
        </p:nvSpPr>
        <p:spPr>
          <a:xfrm>
            <a:off x="5935200" y="3057523"/>
            <a:ext cx="23364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ubTitle" idx="5"/>
          </p:nvPr>
        </p:nvSpPr>
        <p:spPr>
          <a:xfrm>
            <a:off x="5935200" y="3467054"/>
            <a:ext cx="2336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 idx="6"/>
          </p:nvPr>
        </p:nvSpPr>
        <p:spPr>
          <a:xfrm>
            <a:off x="720000" y="539496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/>
          <p:nvPr/>
        </p:nvSpPr>
        <p:spPr>
          <a:xfrm rot="10800000">
            <a:off x="-1028700" y="-1285300"/>
            <a:ext cx="2667000" cy="5193900"/>
          </a:xfrm>
          <a:prstGeom prst="round2SameRect">
            <a:avLst>
              <a:gd name="adj1" fmla="val 49234"/>
              <a:gd name="adj2" fmla="val 0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 rot="8100000">
            <a:off x="5765888" y="3224221"/>
            <a:ext cx="7047549" cy="5001983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l="3812" t="8306" r="8744" b="8297"/>
          <a:stretch/>
        </p:blipFill>
        <p:spPr>
          <a:xfrm>
            <a:off x="506100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407325" y="586950"/>
            <a:ext cx="3657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4407325" y="980250"/>
            <a:ext cx="228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2"/>
          </p:nvPr>
        </p:nvSpPr>
        <p:spPr>
          <a:xfrm>
            <a:off x="4407325" y="3678450"/>
            <a:ext cx="3657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3"/>
          </p:nvPr>
        </p:nvSpPr>
        <p:spPr>
          <a:xfrm>
            <a:off x="4407325" y="4071750"/>
            <a:ext cx="227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4"/>
          </p:nvPr>
        </p:nvSpPr>
        <p:spPr>
          <a:xfrm>
            <a:off x="4407325" y="2647938"/>
            <a:ext cx="3657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5"/>
          </p:nvPr>
        </p:nvSpPr>
        <p:spPr>
          <a:xfrm>
            <a:off x="4407325" y="3041238"/>
            <a:ext cx="2280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6"/>
          </p:nvPr>
        </p:nvSpPr>
        <p:spPr>
          <a:xfrm>
            <a:off x="4407325" y="1617450"/>
            <a:ext cx="3657600" cy="3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7"/>
          </p:nvPr>
        </p:nvSpPr>
        <p:spPr>
          <a:xfrm>
            <a:off x="4407325" y="2010750"/>
            <a:ext cx="2277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title" idx="8"/>
          </p:nvPr>
        </p:nvSpPr>
        <p:spPr>
          <a:xfrm>
            <a:off x="715100" y="2361475"/>
            <a:ext cx="27264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1">
  <p:cSld name="CUSTOM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/>
          <p:nvPr/>
        </p:nvSpPr>
        <p:spPr>
          <a:xfrm rot="10064569">
            <a:off x="-2532252" y="1644966"/>
            <a:ext cx="5580306" cy="5580306"/>
          </a:xfrm>
          <a:prstGeom prst="ellipse">
            <a:avLst/>
          </a:pr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 rot="-3600021">
            <a:off x="3890759" y="-5803212"/>
            <a:ext cx="8311528" cy="9644577"/>
          </a:xfrm>
          <a:custGeom>
            <a:avLst/>
            <a:gdLst/>
            <a:ahLst/>
            <a:cxnLst/>
            <a:rect l="l" t="t" r="r" b="b"/>
            <a:pathLst>
              <a:path w="63497" h="73681" extrusionOk="0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2">
            <a:alphaModFix/>
          </a:blip>
          <a:srcRect l="15044" t="14351" r="15044" b="14351"/>
          <a:stretch/>
        </p:blipFill>
        <p:spPr>
          <a:xfrm>
            <a:off x="1375500" y="738150"/>
            <a:ext cx="6393000" cy="366720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1558625" y="1958025"/>
            <a:ext cx="5850000" cy="15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 idx="2" hasCustomPrompt="1"/>
          </p:nvPr>
        </p:nvSpPr>
        <p:spPr>
          <a:xfrm>
            <a:off x="5728625" y="1116225"/>
            <a:ext cx="16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1"/>
          </p:nvPr>
        </p:nvSpPr>
        <p:spPr>
          <a:xfrm>
            <a:off x="1558625" y="3610125"/>
            <a:ext cx="51642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2">
  <p:cSld name="CUSTOM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 rot="2399764">
            <a:off x="3943209" y="-1933252"/>
            <a:ext cx="9628504" cy="11493744"/>
          </a:xfrm>
          <a:custGeom>
            <a:avLst/>
            <a:gdLst/>
            <a:ahLst/>
            <a:cxnLst/>
            <a:rect l="l" t="t" r="r" b="b"/>
            <a:pathLst>
              <a:path w="63497" h="73681" extrusionOk="0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l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/>
          <p:nvPr/>
        </p:nvSpPr>
        <p:spPr>
          <a:xfrm rot="-1166949">
            <a:off x="-2994411" y="-3830090"/>
            <a:ext cx="8549324" cy="6067865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2">
            <a:alphaModFix/>
          </a:blip>
          <a:srcRect l="16265" t="15596" r="16272" b="15603"/>
          <a:stretch/>
        </p:blipFill>
        <p:spPr>
          <a:xfrm>
            <a:off x="1375500" y="738150"/>
            <a:ext cx="6393000" cy="366720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2562900" y="2072275"/>
            <a:ext cx="4018200" cy="14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title" idx="2" hasCustomPrompt="1"/>
          </p:nvPr>
        </p:nvSpPr>
        <p:spPr>
          <a:xfrm>
            <a:off x="5047200" y="1081375"/>
            <a:ext cx="153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" name="Google Shape;185;p23"/>
          <p:cNvSpPr txBox="1">
            <a:spLocks noGrp="1"/>
          </p:cNvSpPr>
          <p:nvPr>
            <p:ph type="subTitle" idx="1"/>
          </p:nvPr>
        </p:nvSpPr>
        <p:spPr>
          <a:xfrm>
            <a:off x="2562900" y="3637075"/>
            <a:ext cx="4018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 rot="10668259">
            <a:off x="-660004" y="-3185402"/>
            <a:ext cx="7603190" cy="4819917"/>
          </a:xfrm>
          <a:custGeom>
            <a:avLst/>
            <a:gdLst/>
            <a:ahLst/>
            <a:cxnLst/>
            <a:rect l="l" t="t" r="r" b="b"/>
            <a:pathLst>
              <a:path w="80916" h="51294" extrusionOk="0">
                <a:moveTo>
                  <a:pt x="68483" y="1"/>
                </a:moveTo>
                <a:cubicBezTo>
                  <a:pt x="61018" y="1"/>
                  <a:pt x="54459" y="1957"/>
                  <a:pt x="48566" y="5919"/>
                </a:cubicBezTo>
                <a:cubicBezTo>
                  <a:pt x="42149" y="10241"/>
                  <a:pt x="37589" y="16194"/>
                  <a:pt x="33172" y="21945"/>
                </a:cubicBezTo>
                <a:cubicBezTo>
                  <a:pt x="26014" y="31283"/>
                  <a:pt x="20290" y="38739"/>
                  <a:pt x="8339" y="38739"/>
                </a:cubicBezTo>
                <a:cubicBezTo>
                  <a:pt x="7825" y="38739"/>
                  <a:pt x="7300" y="38725"/>
                  <a:pt x="6764" y="38697"/>
                </a:cubicBezTo>
                <a:cubicBezTo>
                  <a:pt x="6654" y="38691"/>
                  <a:pt x="6544" y="38689"/>
                  <a:pt x="6435" y="38689"/>
                </a:cubicBezTo>
                <a:cubicBezTo>
                  <a:pt x="3115" y="38689"/>
                  <a:pt x="352" y="41295"/>
                  <a:pt x="179" y="44638"/>
                </a:cubicBezTo>
                <a:cubicBezTo>
                  <a:pt x="1" y="48103"/>
                  <a:pt x="2656" y="51056"/>
                  <a:pt x="6121" y="51234"/>
                </a:cubicBezTo>
                <a:cubicBezTo>
                  <a:pt x="6871" y="51270"/>
                  <a:pt x="7609" y="51294"/>
                  <a:pt x="8359" y="51294"/>
                </a:cubicBezTo>
                <a:cubicBezTo>
                  <a:pt x="16241" y="51294"/>
                  <a:pt x="23099" y="49055"/>
                  <a:pt x="29266" y="44483"/>
                </a:cubicBezTo>
                <a:cubicBezTo>
                  <a:pt x="34898" y="40316"/>
                  <a:pt x="39089" y="34851"/>
                  <a:pt x="43137" y="29577"/>
                </a:cubicBezTo>
                <a:cubicBezTo>
                  <a:pt x="50341" y="20180"/>
                  <a:pt x="56207" y="12546"/>
                  <a:pt x="68551" y="12546"/>
                </a:cubicBezTo>
                <a:cubicBezTo>
                  <a:pt x="70080" y="12546"/>
                  <a:pt x="71708" y="12663"/>
                  <a:pt x="73451" y="12908"/>
                </a:cubicBezTo>
                <a:cubicBezTo>
                  <a:pt x="73716" y="12942"/>
                  <a:pt x="73980" y="12958"/>
                  <a:pt x="74241" y="12958"/>
                </a:cubicBezTo>
                <a:cubicBezTo>
                  <a:pt x="77316" y="12958"/>
                  <a:pt x="80000" y="10690"/>
                  <a:pt x="80439" y="7562"/>
                </a:cubicBezTo>
                <a:cubicBezTo>
                  <a:pt x="80916" y="4169"/>
                  <a:pt x="78582" y="1014"/>
                  <a:pt x="75189" y="490"/>
                </a:cubicBezTo>
                <a:cubicBezTo>
                  <a:pt x="72874" y="164"/>
                  <a:pt x="70640" y="1"/>
                  <a:pt x="68483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 rot="189548">
            <a:off x="2869468" y="2231692"/>
            <a:ext cx="7113819" cy="4509697"/>
          </a:xfrm>
          <a:custGeom>
            <a:avLst/>
            <a:gdLst/>
            <a:ahLst/>
            <a:cxnLst/>
            <a:rect l="l" t="t" r="r" b="b"/>
            <a:pathLst>
              <a:path w="80916" h="51294" extrusionOk="0">
                <a:moveTo>
                  <a:pt x="68483" y="1"/>
                </a:moveTo>
                <a:cubicBezTo>
                  <a:pt x="61018" y="1"/>
                  <a:pt x="54459" y="1957"/>
                  <a:pt x="48566" y="5919"/>
                </a:cubicBezTo>
                <a:cubicBezTo>
                  <a:pt x="42149" y="10241"/>
                  <a:pt x="37589" y="16194"/>
                  <a:pt x="33172" y="21945"/>
                </a:cubicBezTo>
                <a:cubicBezTo>
                  <a:pt x="26014" y="31283"/>
                  <a:pt x="20290" y="38739"/>
                  <a:pt x="8339" y="38739"/>
                </a:cubicBezTo>
                <a:cubicBezTo>
                  <a:pt x="7825" y="38739"/>
                  <a:pt x="7300" y="38725"/>
                  <a:pt x="6764" y="38697"/>
                </a:cubicBezTo>
                <a:cubicBezTo>
                  <a:pt x="6654" y="38691"/>
                  <a:pt x="6544" y="38689"/>
                  <a:pt x="6435" y="38689"/>
                </a:cubicBezTo>
                <a:cubicBezTo>
                  <a:pt x="3115" y="38689"/>
                  <a:pt x="352" y="41295"/>
                  <a:pt x="179" y="44638"/>
                </a:cubicBezTo>
                <a:cubicBezTo>
                  <a:pt x="1" y="48103"/>
                  <a:pt x="2656" y="51056"/>
                  <a:pt x="6121" y="51234"/>
                </a:cubicBezTo>
                <a:cubicBezTo>
                  <a:pt x="6871" y="51270"/>
                  <a:pt x="7609" y="51294"/>
                  <a:pt x="8359" y="51294"/>
                </a:cubicBezTo>
                <a:cubicBezTo>
                  <a:pt x="16241" y="51294"/>
                  <a:pt x="23099" y="49055"/>
                  <a:pt x="29266" y="44483"/>
                </a:cubicBezTo>
                <a:cubicBezTo>
                  <a:pt x="34898" y="40316"/>
                  <a:pt x="39089" y="34851"/>
                  <a:pt x="43137" y="29577"/>
                </a:cubicBezTo>
                <a:cubicBezTo>
                  <a:pt x="50341" y="20180"/>
                  <a:pt x="56207" y="12546"/>
                  <a:pt x="68551" y="12546"/>
                </a:cubicBezTo>
                <a:cubicBezTo>
                  <a:pt x="70080" y="12546"/>
                  <a:pt x="71708" y="12663"/>
                  <a:pt x="73451" y="12908"/>
                </a:cubicBezTo>
                <a:cubicBezTo>
                  <a:pt x="73716" y="12942"/>
                  <a:pt x="73980" y="12958"/>
                  <a:pt x="74241" y="12958"/>
                </a:cubicBezTo>
                <a:cubicBezTo>
                  <a:pt x="77316" y="12958"/>
                  <a:pt x="80000" y="10690"/>
                  <a:pt x="80439" y="7562"/>
                </a:cubicBezTo>
                <a:cubicBezTo>
                  <a:pt x="80916" y="4169"/>
                  <a:pt x="78582" y="1014"/>
                  <a:pt x="75189" y="490"/>
                </a:cubicBezTo>
                <a:cubicBezTo>
                  <a:pt x="72874" y="164"/>
                  <a:pt x="70640" y="1"/>
                  <a:pt x="68483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2">
            <a:alphaModFix/>
          </a:blip>
          <a:srcRect l="4767" t="8985" r="7597" b="7430"/>
          <a:stretch/>
        </p:blipFill>
        <p:spPr>
          <a:xfrm>
            <a:off x="467013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7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/>
          <p:nvPr/>
        </p:nvSpPr>
        <p:spPr>
          <a:xfrm>
            <a:off x="7620000" y="1465050"/>
            <a:ext cx="2667000" cy="5193900"/>
          </a:xfrm>
          <a:prstGeom prst="round2SameRect">
            <a:avLst>
              <a:gd name="adj1" fmla="val 49234"/>
              <a:gd name="adj2" fmla="val 0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6"/>
          <p:cNvSpPr/>
          <p:nvPr/>
        </p:nvSpPr>
        <p:spPr>
          <a:xfrm rot="-2700000">
            <a:off x="-3130462" y="-2703879"/>
            <a:ext cx="7047549" cy="5001983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2">
            <a:alphaModFix/>
          </a:blip>
          <a:srcRect l="2281" t="2061" r="5730" b="10203"/>
          <a:stretch/>
        </p:blipFill>
        <p:spPr>
          <a:xfrm>
            <a:off x="506100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1026675" y="2140803"/>
            <a:ext cx="29133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1026675" y="1544400"/>
            <a:ext cx="29133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">
    <p:bg>
      <p:bgPr>
        <a:solidFill>
          <a:schemeClr val="dk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 rot="3234176">
            <a:off x="4715873" y="-2465645"/>
            <a:ext cx="8455549" cy="6001308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66000">
                <a:schemeClr val="l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/>
          <p:nvPr/>
        </p:nvSpPr>
        <p:spPr>
          <a:xfrm rot="10454028">
            <a:off x="-4409074" y="2305091"/>
            <a:ext cx="8455592" cy="6001339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48000">
                <a:schemeClr val="accent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715100" y="535000"/>
            <a:ext cx="7713900" cy="4073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257175" dist="21907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 rot="10454015">
            <a:off x="4094826" y="2781444"/>
            <a:ext cx="7161529" cy="5082880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48000">
                <a:schemeClr val="accent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40"/>
          <p:cNvSpPr/>
          <p:nvPr/>
        </p:nvSpPr>
        <p:spPr>
          <a:xfrm rot="-8400163">
            <a:off x="-3950988" y="-3430796"/>
            <a:ext cx="6420568" cy="7450335"/>
          </a:xfrm>
          <a:custGeom>
            <a:avLst/>
            <a:gdLst/>
            <a:ahLst/>
            <a:cxnLst/>
            <a:rect l="l" t="t" r="r" b="b"/>
            <a:pathLst>
              <a:path w="63497" h="73681" extrusionOk="0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715100" y="535000"/>
            <a:ext cx="7713900" cy="40734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/>
          </a:solidFill>
          <a:ln>
            <a:noFill/>
          </a:ln>
          <a:effectLst>
            <a:outerShdw blurRad="257175" dist="219075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9997008">
            <a:off x="5995558" y="3776888"/>
            <a:ext cx="5709886" cy="4052579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8886939">
            <a:off x="-2417652" y="-928302"/>
            <a:ext cx="7000104" cy="7000104"/>
          </a:xfrm>
          <a:prstGeom prst="ellipse">
            <a:avLst/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15605" t="14358" r="14479" b="14350"/>
          <a:stretch/>
        </p:blipFill>
        <p:spPr>
          <a:xfrm>
            <a:off x="1375500" y="738150"/>
            <a:ext cx="6393000" cy="366720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230650" y="2057400"/>
            <a:ext cx="4682700" cy="13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2230650" y="1168807"/>
            <a:ext cx="14040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230650" y="3600600"/>
            <a:ext cx="46827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-3600021">
            <a:off x="1404959" y="-3626087"/>
            <a:ext cx="8311528" cy="9644577"/>
          </a:xfrm>
          <a:custGeom>
            <a:avLst/>
            <a:gdLst/>
            <a:ahLst/>
            <a:cxnLst/>
            <a:rect l="l" t="t" r="r" b="b"/>
            <a:pathLst>
              <a:path w="63497" h="73681" extrusionOk="0">
                <a:moveTo>
                  <a:pt x="56803" y="0"/>
                </a:moveTo>
                <a:cubicBezTo>
                  <a:pt x="56376" y="0"/>
                  <a:pt x="55942" y="44"/>
                  <a:pt x="55507" y="135"/>
                </a:cubicBezTo>
                <a:cubicBezTo>
                  <a:pt x="52102" y="850"/>
                  <a:pt x="49935" y="4195"/>
                  <a:pt x="50661" y="7601"/>
                </a:cubicBezTo>
                <a:cubicBezTo>
                  <a:pt x="50673" y="7660"/>
                  <a:pt x="51769" y="13720"/>
                  <a:pt x="48411" y="17483"/>
                </a:cubicBezTo>
                <a:cubicBezTo>
                  <a:pt x="45736" y="20496"/>
                  <a:pt x="40833" y="21332"/>
                  <a:pt x="36216" y="21332"/>
                </a:cubicBezTo>
                <a:cubicBezTo>
                  <a:pt x="34814" y="21332"/>
                  <a:pt x="33438" y="21255"/>
                  <a:pt x="32159" y="21138"/>
                </a:cubicBezTo>
                <a:cubicBezTo>
                  <a:pt x="30787" y="21012"/>
                  <a:pt x="29440" y="20950"/>
                  <a:pt x="28123" y="20950"/>
                </a:cubicBezTo>
                <a:cubicBezTo>
                  <a:pt x="17567" y="20950"/>
                  <a:pt x="8901" y="24933"/>
                  <a:pt x="3989" y="32163"/>
                </a:cubicBezTo>
                <a:cubicBezTo>
                  <a:pt x="1691" y="35556"/>
                  <a:pt x="369" y="39509"/>
                  <a:pt x="179" y="43605"/>
                </a:cubicBezTo>
                <a:cubicBezTo>
                  <a:pt x="0" y="47748"/>
                  <a:pt x="893" y="51868"/>
                  <a:pt x="2798" y="55559"/>
                </a:cubicBezTo>
                <a:cubicBezTo>
                  <a:pt x="5406" y="60714"/>
                  <a:pt x="9823" y="65096"/>
                  <a:pt x="15550" y="68215"/>
                </a:cubicBezTo>
                <a:cubicBezTo>
                  <a:pt x="21646" y="71525"/>
                  <a:pt x="29028" y="73371"/>
                  <a:pt x="37505" y="73668"/>
                </a:cubicBezTo>
                <a:lnTo>
                  <a:pt x="37743" y="73668"/>
                </a:lnTo>
                <a:lnTo>
                  <a:pt x="37743" y="73680"/>
                </a:lnTo>
                <a:cubicBezTo>
                  <a:pt x="41160" y="73668"/>
                  <a:pt x="43934" y="70930"/>
                  <a:pt x="43994" y="67513"/>
                </a:cubicBezTo>
                <a:cubicBezTo>
                  <a:pt x="44054" y="64108"/>
                  <a:pt x="41375" y="61262"/>
                  <a:pt x="37958" y="61131"/>
                </a:cubicBezTo>
                <a:cubicBezTo>
                  <a:pt x="31445" y="60905"/>
                  <a:pt x="25920" y="59571"/>
                  <a:pt x="21539" y="57190"/>
                </a:cubicBezTo>
                <a:cubicBezTo>
                  <a:pt x="18062" y="55297"/>
                  <a:pt x="15443" y="52773"/>
                  <a:pt x="13990" y="49892"/>
                </a:cubicBezTo>
                <a:cubicBezTo>
                  <a:pt x="12145" y="46260"/>
                  <a:pt x="12288" y="42272"/>
                  <a:pt x="14371" y="39212"/>
                </a:cubicBezTo>
                <a:cubicBezTo>
                  <a:pt x="16889" y="35513"/>
                  <a:pt x="21804" y="33491"/>
                  <a:pt x="28105" y="33491"/>
                </a:cubicBezTo>
                <a:cubicBezTo>
                  <a:pt x="29046" y="33491"/>
                  <a:pt x="30017" y="33536"/>
                  <a:pt x="31016" y="33628"/>
                </a:cubicBezTo>
                <a:cubicBezTo>
                  <a:pt x="32826" y="33794"/>
                  <a:pt x="34564" y="33878"/>
                  <a:pt x="36243" y="33878"/>
                </a:cubicBezTo>
                <a:cubicBezTo>
                  <a:pt x="45792" y="33878"/>
                  <a:pt x="53031" y="31187"/>
                  <a:pt x="57793" y="25829"/>
                </a:cubicBezTo>
                <a:cubicBezTo>
                  <a:pt x="61008" y="22210"/>
                  <a:pt x="62913" y="17459"/>
                  <a:pt x="63318" y="12077"/>
                </a:cubicBezTo>
                <a:cubicBezTo>
                  <a:pt x="63496" y="9720"/>
                  <a:pt x="63377" y="7339"/>
                  <a:pt x="62949" y="5017"/>
                </a:cubicBezTo>
                <a:cubicBezTo>
                  <a:pt x="62336" y="2047"/>
                  <a:pt x="59721" y="0"/>
                  <a:pt x="56803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l="5691" t="6945" r="5380" b="8243"/>
          <a:stretch/>
        </p:blipFill>
        <p:spPr>
          <a:xfrm>
            <a:off x="499775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5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 rot="1304321">
            <a:off x="2716174" y="-1371697"/>
            <a:ext cx="7886894" cy="7886894"/>
          </a:xfrm>
          <a:prstGeom prst="ellipse">
            <a:avLst/>
          </a:prstGeom>
          <a:gradFill>
            <a:gsLst>
              <a:gs pos="0">
                <a:schemeClr val="accent4"/>
              </a:gs>
              <a:gs pos="66000">
                <a:schemeClr val="l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l="5531" t="7591" r="5540" b="7591"/>
          <a:stretch/>
        </p:blipFill>
        <p:spPr>
          <a:xfrm>
            <a:off x="467013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4206425" y="953747"/>
            <a:ext cx="2937600" cy="8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4206425" y="1866125"/>
            <a:ext cx="3711900" cy="24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rot="-1166977">
            <a:off x="-1757161" y="-3399418"/>
            <a:ext cx="9813287" cy="6964960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10064649">
            <a:off x="6535266" y="3218277"/>
            <a:ext cx="5074961" cy="5074961"/>
          </a:xfrm>
          <a:prstGeom prst="ellipse">
            <a:avLst/>
          </a:prstGeom>
          <a:gradFill>
            <a:gsLst>
              <a:gs pos="0">
                <a:schemeClr val="accent3"/>
              </a:gs>
              <a:gs pos="50000">
                <a:schemeClr val="dk2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l="5540" t="7590" r="5531" b="7599"/>
          <a:stretch/>
        </p:blipFill>
        <p:spPr>
          <a:xfrm>
            <a:off x="506100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 rot="-8694577">
            <a:off x="4314121" y="2278820"/>
            <a:ext cx="7000216" cy="700021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/>
          <p:nvPr/>
        </p:nvSpPr>
        <p:spPr>
          <a:xfrm rot="-1030337">
            <a:off x="-2387533" y="-2637539"/>
            <a:ext cx="7261773" cy="5153910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l="5104" t="7158" r="5958" b="8023"/>
          <a:stretch/>
        </p:blipFill>
        <p:spPr>
          <a:xfrm>
            <a:off x="467013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753950" y="1775275"/>
            <a:ext cx="2553900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1753950" y="2733300"/>
            <a:ext cx="5636100" cy="9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 rot="-5400000">
            <a:off x="6137375" y="-1819175"/>
            <a:ext cx="2343300" cy="39378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dk2"/>
              </a:gs>
              <a:gs pos="48000">
                <a:schemeClr val="accent3"/>
              </a:gs>
              <a:gs pos="100000">
                <a:schemeClr val="accen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 rot="-9163276">
            <a:off x="-3397495" y="1871865"/>
            <a:ext cx="7047527" cy="5001968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 l="5540" t="7590" r="5531" b="7599"/>
          <a:stretch/>
        </p:blipFill>
        <p:spPr>
          <a:xfrm>
            <a:off x="506100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7332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804500" y="3202975"/>
            <a:ext cx="5535000" cy="5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 rot="10064687">
            <a:off x="6422875" y="-1766637"/>
            <a:ext cx="4511305" cy="4511305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"/>
          <p:cNvSpPr/>
          <p:nvPr/>
        </p:nvSpPr>
        <p:spPr>
          <a:xfrm rot="-9210935">
            <a:off x="-2451976" y="2635468"/>
            <a:ext cx="4976642" cy="3532051"/>
          </a:xfrm>
          <a:custGeom>
            <a:avLst/>
            <a:gdLst/>
            <a:ahLst/>
            <a:cxnLst/>
            <a:rect l="l" t="t" r="r" b="b"/>
            <a:pathLst>
              <a:path w="69605" h="49402" extrusionOk="0">
                <a:moveTo>
                  <a:pt x="62718" y="0"/>
                </a:moveTo>
                <a:cubicBezTo>
                  <a:pt x="62081" y="0"/>
                  <a:pt x="61427" y="99"/>
                  <a:pt x="60770" y="312"/>
                </a:cubicBezTo>
                <a:cubicBezTo>
                  <a:pt x="59782" y="633"/>
                  <a:pt x="58829" y="1038"/>
                  <a:pt x="57913" y="1502"/>
                </a:cubicBezTo>
                <a:cubicBezTo>
                  <a:pt x="54329" y="3360"/>
                  <a:pt x="51150" y="6205"/>
                  <a:pt x="48435" y="9968"/>
                </a:cubicBezTo>
                <a:cubicBezTo>
                  <a:pt x="45340" y="14266"/>
                  <a:pt x="42863" y="19814"/>
                  <a:pt x="41065" y="26470"/>
                </a:cubicBezTo>
                <a:cubicBezTo>
                  <a:pt x="38579" y="35663"/>
                  <a:pt x="31807" y="36853"/>
                  <a:pt x="28434" y="36853"/>
                </a:cubicBezTo>
                <a:cubicBezTo>
                  <a:pt x="28221" y="36853"/>
                  <a:pt x="28021" y="36848"/>
                  <a:pt x="27837" y="36840"/>
                </a:cubicBezTo>
                <a:cubicBezTo>
                  <a:pt x="21491" y="36554"/>
                  <a:pt x="14312" y="32054"/>
                  <a:pt x="12895" y="24005"/>
                </a:cubicBezTo>
                <a:cubicBezTo>
                  <a:pt x="12312" y="21015"/>
                  <a:pt x="9689" y="18932"/>
                  <a:pt x="6742" y="18932"/>
                </a:cubicBezTo>
                <a:cubicBezTo>
                  <a:pt x="6380" y="18932"/>
                  <a:pt x="6013" y="18963"/>
                  <a:pt x="5644" y="19028"/>
                </a:cubicBezTo>
                <a:cubicBezTo>
                  <a:pt x="2275" y="19624"/>
                  <a:pt x="1" y="22815"/>
                  <a:pt x="536" y="26196"/>
                </a:cubicBezTo>
                <a:cubicBezTo>
                  <a:pt x="1667" y="32768"/>
                  <a:pt x="5168" y="38709"/>
                  <a:pt x="10359" y="42900"/>
                </a:cubicBezTo>
                <a:cubicBezTo>
                  <a:pt x="15169" y="46806"/>
                  <a:pt x="21086" y="49068"/>
                  <a:pt x="27266" y="49365"/>
                </a:cubicBezTo>
                <a:cubicBezTo>
                  <a:pt x="27694" y="49389"/>
                  <a:pt x="28099" y="49401"/>
                  <a:pt x="28516" y="49401"/>
                </a:cubicBezTo>
                <a:cubicBezTo>
                  <a:pt x="33826" y="49401"/>
                  <a:pt x="38791" y="47865"/>
                  <a:pt x="42970" y="44948"/>
                </a:cubicBezTo>
                <a:cubicBezTo>
                  <a:pt x="47899" y="41495"/>
                  <a:pt x="51424" y="36245"/>
                  <a:pt x="53174" y="29744"/>
                </a:cubicBezTo>
                <a:cubicBezTo>
                  <a:pt x="56055" y="19124"/>
                  <a:pt x="60127" y="14790"/>
                  <a:pt x="63032" y="13016"/>
                </a:cubicBezTo>
                <a:cubicBezTo>
                  <a:pt x="63592" y="12682"/>
                  <a:pt x="64175" y="12397"/>
                  <a:pt x="64782" y="12170"/>
                </a:cubicBezTo>
                <a:cubicBezTo>
                  <a:pt x="66866" y="11432"/>
                  <a:pt x="68402" y="9646"/>
                  <a:pt x="68831" y="7479"/>
                </a:cubicBezTo>
                <a:lnTo>
                  <a:pt x="68831" y="7432"/>
                </a:lnTo>
                <a:cubicBezTo>
                  <a:pt x="69604" y="3442"/>
                  <a:pt x="66471" y="0"/>
                  <a:pt x="62718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accent2"/>
              </a:gs>
              <a:gs pos="100000">
                <a:schemeClr val="accent3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2">
            <a:alphaModFix/>
          </a:blip>
          <a:srcRect l="5427" t="8358" r="6318" b="7466"/>
          <a:stretch/>
        </p:blipFill>
        <p:spPr>
          <a:xfrm>
            <a:off x="499775" y="390450"/>
            <a:ext cx="8131800" cy="4362600"/>
          </a:xfrm>
          <a:prstGeom prst="roundRect">
            <a:avLst>
              <a:gd name="adj" fmla="val 8223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391900" y="1332300"/>
            <a:ext cx="29964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332300"/>
            <a:ext cx="6768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391900" y="1723800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/>
          </p:nvPr>
        </p:nvSpPr>
        <p:spPr>
          <a:xfrm>
            <a:off x="5316300" y="1332300"/>
            <a:ext cx="29991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4" hasCustomPrompt="1"/>
          </p:nvPr>
        </p:nvSpPr>
        <p:spPr>
          <a:xfrm>
            <a:off x="4639500" y="1332300"/>
            <a:ext cx="674700" cy="3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5"/>
          </p:nvPr>
        </p:nvSpPr>
        <p:spPr>
          <a:xfrm>
            <a:off x="5316300" y="1723800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6"/>
          </p:nvPr>
        </p:nvSpPr>
        <p:spPr>
          <a:xfrm>
            <a:off x="1391900" y="2409592"/>
            <a:ext cx="29964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2409592"/>
            <a:ext cx="6768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1391900" y="2798995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9"/>
          </p:nvPr>
        </p:nvSpPr>
        <p:spPr>
          <a:xfrm>
            <a:off x="5316300" y="2409592"/>
            <a:ext cx="2996400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3" hasCustomPrompt="1"/>
          </p:nvPr>
        </p:nvSpPr>
        <p:spPr>
          <a:xfrm>
            <a:off x="4639500" y="2409592"/>
            <a:ext cx="6768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4"/>
          </p:nvPr>
        </p:nvSpPr>
        <p:spPr>
          <a:xfrm>
            <a:off x="5316300" y="2798995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/>
          </p:nvPr>
        </p:nvSpPr>
        <p:spPr>
          <a:xfrm>
            <a:off x="1391900" y="3485700"/>
            <a:ext cx="29964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6" hasCustomPrompt="1"/>
          </p:nvPr>
        </p:nvSpPr>
        <p:spPr>
          <a:xfrm>
            <a:off x="715100" y="3485700"/>
            <a:ext cx="676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7"/>
          </p:nvPr>
        </p:nvSpPr>
        <p:spPr>
          <a:xfrm>
            <a:off x="1391900" y="3879000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8"/>
          </p:nvPr>
        </p:nvSpPr>
        <p:spPr>
          <a:xfrm>
            <a:off x="5316300" y="3485700"/>
            <a:ext cx="29964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9" hasCustomPrompt="1"/>
          </p:nvPr>
        </p:nvSpPr>
        <p:spPr>
          <a:xfrm>
            <a:off x="4639500" y="3485700"/>
            <a:ext cx="676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0"/>
          </p:nvPr>
        </p:nvSpPr>
        <p:spPr>
          <a:xfrm>
            <a:off x="5316300" y="3879000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ubik ExtraBold"/>
              <a:buNone/>
              <a:defRPr sz="2800">
                <a:solidFill>
                  <a:schemeClr val="lt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●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Char char="○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ubik"/>
              <a:buChar char="■"/>
              <a:defRPr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3" r:id="rId10"/>
    <p:sldLayoutId id="2147483665" r:id="rId11"/>
    <p:sldLayoutId id="2147483668" r:id="rId12"/>
    <p:sldLayoutId id="2147483669" r:id="rId13"/>
    <p:sldLayoutId id="2147483675" r:id="rId14"/>
    <p:sldLayoutId id="2147483682" r:id="rId15"/>
    <p:sldLayoutId id="2147483685" r:id="rId16"/>
    <p:sldLayoutId id="214748368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2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microsoft.com/office/2007/relationships/hdphoto" Target="../media/hdphoto1.wdp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/>
          <p:nvPr/>
        </p:nvSpPr>
        <p:spPr>
          <a:xfrm>
            <a:off x="1820049" y="1051500"/>
            <a:ext cx="1178331" cy="458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1987600" y="1075800"/>
            <a:ext cx="83357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chemeClr val="dk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IA01</a:t>
            </a:r>
          </a:p>
        </p:txBody>
      </p:sp>
      <p:cxnSp>
        <p:nvCxnSpPr>
          <p:cNvPr id="293" name="Google Shape;293;p44"/>
          <p:cNvCxnSpPr/>
          <p:nvPr/>
        </p:nvCxnSpPr>
        <p:spPr>
          <a:xfrm>
            <a:off x="1820046" y="3741288"/>
            <a:ext cx="488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44"/>
          <p:cNvSpPr txBox="1">
            <a:spLocks noGrp="1"/>
          </p:cNvSpPr>
          <p:nvPr>
            <p:ph type="subTitle" idx="1"/>
          </p:nvPr>
        </p:nvSpPr>
        <p:spPr>
          <a:xfrm>
            <a:off x="0" y="4649032"/>
            <a:ext cx="4092036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"/>
              <a:t>Max DIECHTIAREFF-HUCK</a:t>
            </a:r>
            <a:r>
              <a:rPr lang="en"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"/>
              <a:t>Paul-Louis LEDOUX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2" name="Google Shape;312;p44"/>
          <p:cNvSpPr txBox="1">
            <a:spLocks noGrp="1"/>
          </p:cNvSpPr>
          <p:nvPr>
            <p:ph type="subTitle" idx="1"/>
          </p:nvPr>
        </p:nvSpPr>
        <p:spPr>
          <a:xfrm>
            <a:off x="1718600" y="3758675"/>
            <a:ext cx="2643600" cy="4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FR"/>
              <a:t>Prédiction de maladies cardiaques</a:t>
            </a:r>
          </a:p>
        </p:txBody>
      </p:sp>
      <p:sp>
        <p:nvSpPr>
          <p:cNvPr id="313" name="Google Shape;313;p44"/>
          <p:cNvSpPr txBox="1">
            <a:spLocks noGrp="1"/>
          </p:cNvSpPr>
          <p:nvPr>
            <p:ph type="ctrTitle"/>
          </p:nvPr>
        </p:nvSpPr>
        <p:spPr>
          <a:xfrm>
            <a:off x="1718599" y="1927800"/>
            <a:ext cx="4249810" cy="162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400">
                <a:solidFill>
                  <a:schemeClr val="lt1"/>
                </a:solidFill>
              </a:rPr>
              <a:t>Projet final</a:t>
            </a:r>
            <a:endParaRPr lang="fr-FR" sz="6700">
              <a:solidFill>
                <a:schemeClr val="lt1"/>
              </a:solidFill>
            </a:endParaRPr>
          </a:p>
        </p:txBody>
      </p:sp>
      <p:pic>
        <p:nvPicPr>
          <p:cNvPr id="2" name="Google Shape;373;p49">
            <a:extLst>
              <a:ext uri="{FF2B5EF4-FFF2-40B4-BE49-F238E27FC236}">
                <a16:creationId xmlns:a16="http://schemas.microsoft.com/office/drawing/2014/main" id="{3109A2DA-98FC-9A45-4A47-D084199566A5}"/>
              </a:ext>
            </a:extLst>
          </p:cNvPr>
          <p:cNvPicPr preferRelativeResize="0"/>
          <p:nvPr/>
        </p:nvPicPr>
        <p:blipFill rotWithShape="1">
          <a:blip r:embed="rId3"/>
          <a:srcRect l="651" r="26729"/>
          <a:stretch/>
        </p:blipFill>
        <p:spPr>
          <a:xfrm>
            <a:off x="6496823" y="5578549"/>
            <a:ext cx="636100" cy="646100"/>
          </a:xfrm>
          <a:prstGeom prst="round2SameRect">
            <a:avLst>
              <a:gd name="adj1" fmla="val 9797"/>
              <a:gd name="adj2" fmla="val 12614"/>
            </a:avLst>
          </a:prstGeom>
          <a:noFill/>
          <a:ln>
            <a:noFill/>
          </a:ln>
        </p:spPr>
      </p:pic>
      <p:sp>
        <p:nvSpPr>
          <p:cNvPr id="13" name="Google Shape;327;p46">
            <a:extLst>
              <a:ext uri="{FF2B5EF4-FFF2-40B4-BE49-F238E27FC236}">
                <a16:creationId xmlns:a16="http://schemas.microsoft.com/office/drawing/2014/main" id="{18B5DC2B-E55E-F29F-1FC8-A1CB4BF88B71}"/>
              </a:ext>
            </a:extLst>
          </p:cNvPr>
          <p:cNvSpPr txBox="1">
            <a:spLocks/>
          </p:cNvSpPr>
          <p:nvPr/>
        </p:nvSpPr>
        <p:spPr>
          <a:xfrm>
            <a:off x="-3343132" y="1423093"/>
            <a:ext cx="2996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ExtraBold"/>
              <a:buNone/>
              <a:defRPr sz="8500" b="0" i="0" u="none" strike="noStrike" cap="none">
                <a:solidFill>
                  <a:schemeClr val="lt1"/>
                </a:solidFill>
                <a:latin typeface="Rubik ExtraBold"/>
                <a:ea typeface="Rubik ExtraBold"/>
                <a:cs typeface="Rubik ExtraBold"/>
                <a:sym typeface="Rubik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2000">
                <a:solidFill>
                  <a:schemeClr val="dk2"/>
                </a:solidFill>
              </a:rPr>
              <a:t>Analyse exploratoire des données (EDA) </a:t>
            </a:r>
          </a:p>
        </p:txBody>
      </p:sp>
      <p:sp>
        <p:nvSpPr>
          <p:cNvPr id="14" name="Google Shape;328;p46">
            <a:extLst>
              <a:ext uri="{FF2B5EF4-FFF2-40B4-BE49-F238E27FC236}">
                <a16:creationId xmlns:a16="http://schemas.microsoft.com/office/drawing/2014/main" id="{3251B7B4-30B6-A208-BCF0-DE7AC596C744}"/>
              </a:ext>
            </a:extLst>
          </p:cNvPr>
          <p:cNvSpPr txBox="1">
            <a:spLocks/>
          </p:cNvSpPr>
          <p:nvPr/>
        </p:nvSpPr>
        <p:spPr>
          <a:xfrm>
            <a:off x="-4019932" y="1289942"/>
            <a:ext cx="6768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500">
                <a:solidFill>
                  <a:schemeClr val="lt1"/>
                </a:solidFill>
                <a:latin typeface="Rubik ExtraBold"/>
                <a:cs typeface="Rubik ExtraBold"/>
                <a:sym typeface="Rubik ExtraBold"/>
              </a:rPr>
              <a:t>01</a:t>
            </a:r>
          </a:p>
        </p:txBody>
      </p:sp>
      <p:sp>
        <p:nvSpPr>
          <p:cNvPr id="15" name="Google Shape;329;p46">
            <a:extLst>
              <a:ext uri="{FF2B5EF4-FFF2-40B4-BE49-F238E27FC236}">
                <a16:creationId xmlns:a16="http://schemas.microsoft.com/office/drawing/2014/main" id="{C4798D91-3949-39F4-DA7C-88B65EA823C3}"/>
              </a:ext>
            </a:extLst>
          </p:cNvPr>
          <p:cNvSpPr txBox="1">
            <a:spLocks/>
          </p:cNvSpPr>
          <p:nvPr/>
        </p:nvSpPr>
        <p:spPr>
          <a:xfrm>
            <a:off x="-3343132" y="1928297"/>
            <a:ext cx="2910742" cy="45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sz="18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fr-FR">
                <a:sym typeface="Arial"/>
              </a:rPr>
              <a:t>Analyse Numérique, Catégorielle et Matrice de corrélation</a:t>
            </a:r>
          </a:p>
        </p:txBody>
      </p:sp>
      <p:sp>
        <p:nvSpPr>
          <p:cNvPr id="16" name="Google Shape;333;p46">
            <a:extLst>
              <a:ext uri="{FF2B5EF4-FFF2-40B4-BE49-F238E27FC236}">
                <a16:creationId xmlns:a16="http://schemas.microsoft.com/office/drawing/2014/main" id="{72C499BB-4E5D-73C6-08AF-C31C642D0243}"/>
              </a:ext>
            </a:extLst>
          </p:cNvPr>
          <p:cNvSpPr txBox="1">
            <a:spLocks/>
          </p:cNvSpPr>
          <p:nvPr/>
        </p:nvSpPr>
        <p:spPr>
          <a:xfrm>
            <a:off x="-3343133" y="2622344"/>
            <a:ext cx="2996399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>
                <a:solidFill>
                  <a:schemeClr val="dk2"/>
                </a:solidFill>
                <a:latin typeface="Rubik ExtraBold"/>
                <a:cs typeface="Rubik ExtraBold"/>
                <a:sym typeface="Rubik ExtraBold"/>
              </a:rPr>
              <a:t>Prétraitement des données</a:t>
            </a:r>
          </a:p>
        </p:txBody>
      </p:sp>
      <p:sp>
        <p:nvSpPr>
          <p:cNvPr id="17" name="Google Shape;334;p46">
            <a:extLst>
              <a:ext uri="{FF2B5EF4-FFF2-40B4-BE49-F238E27FC236}">
                <a16:creationId xmlns:a16="http://schemas.microsoft.com/office/drawing/2014/main" id="{82EED26D-303D-7F1F-40E2-3F6442A6FEDE}"/>
              </a:ext>
            </a:extLst>
          </p:cNvPr>
          <p:cNvSpPr txBox="1">
            <a:spLocks/>
          </p:cNvSpPr>
          <p:nvPr/>
        </p:nvSpPr>
        <p:spPr>
          <a:xfrm>
            <a:off x="-4019932" y="2500385"/>
            <a:ext cx="6768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500">
                <a:solidFill>
                  <a:schemeClr val="lt1"/>
                </a:solidFill>
                <a:latin typeface="Rubik ExtraBold"/>
                <a:cs typeface="Rubik ExtraBold"/>
              </a:rPr>
              <a:t>02</a:t>
            </a:r>
          </a:p>
        </p:txBody>
      </p:sp>
      <p:sp>
        <p:nvSpPr>
          <p:cNvPr id="18" name="Google Shape;335;p46">
            <a:extLst>
              <a:ext uri="{FF2B5EF4-FFF2-40B4-BE49-F238E27FC236}">
                <a16:creationId xmlns:a16="http://schemas.microsoft.com/office/drawing/2014/main" id="{987155C1-64BC-0BDC-66CC-E85A711E0F55}"/>
              </a:ext>
            </a:extLst>
          </p:cNvPr>
          <p:cNvSpPr txBox="1">
            <a:spLocks/>
          </p:cNvSpPr>
          <p:nvPr/>
        </p:nvSpPr>
        <p:spPr>
          <a:xfrm>
            <a:off x="-3343132" y="3103233"/>
            <a:ext cx="291074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400"/>
            </a:pPr>
            <a:r>
              <a:rPr lang="fr-FR">
                <a:solidFill>
                  <a:schemeClr val="lt1"/>
                </a:solidFill>
                <a:latin typeface="Rubik"/>
                <a:cs typeface="Rubik"/>
                <a:sym typeface="Rubik"/>
              </a:rPr>
              <a:t>Affinage et traitement des données pour les modèles</a:t>
            </a:r>
          </a:p>
        </p:txBody>
      </p:sp>
      <p:sp>
        <p:nvSpPr>
          <p:cNvPr id="19" name="Google Shape;339;p46">
            <a:extLst>
              <a:ext uri="{FF2B5EF4-FFF2-40B4-BE49-F238E27FC236}">
                <a16:creationId xmlns:a16="http://schemas.microsoft.com/office/drawing/2014/main" id="{6BB5C4B3-D440-EECA-9619-DBAF1249ECF7}"/>
              </a:ext>
            </a:extLst>
          </p:cNvPr>
          <p:cNvSpPr txBox="1">
            <a:spLocks/>
          </p:cNvSpPr>
          <p:nvPr/>
        </p:nvSpPr>
        <p:spPr>
          <a:xfrm>
            <a:off x="-3343132" y="3771781"/>
            <a:ext cx="2996398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>
                <a:solidFill>
                  <a:schemeClr val="dk2"/>
                </a:solidFill>
                <a:latin typeface="Rubik ExtraBold"/>
                <a:cs typeface="Rubik ExtraBold"/>
              </a:rPr>
              <a:t>Modélisation des données</a:t>
            </a:r>
          </a:p>
        </p:txBody>
      </p:sp>
      <p:sp>
        <p:nvSpPr>
          <p:cNvPr id="20" name="Google Shape;340;p46">
            <a:extLst>
              <a:ext uri="{FF2B5EF4-FFF2-40B4-BE49-F238E27FC236}">
                <a16:creationId xmlns:a16="http://schemas.microsoft.com/office/drawing/2014/main" id="{1955B013-3CA8-9F38-CA15-8980362D33A9}"/>
              </a:ext>
            </a:extLst>
          </p:cNvPr>
          <p:cNvSpPr txBox="1">
            <a:spLocks/>
          </p:cNvSpPr>
          <p:nvPr/>
        </p:nvSpPr>
        <p:spPr>
          <a:xfrm>
            <a:off x="-4019932" y="3651922"/>
            <a:ext cx="676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2500">
                <a:solidFill>
                  <a:schemeClr val="lt1"/>
                </a:solidFill>
                <a:latin typeface="Rubik ExtraBold"/>
                <a:cs typeface="Rubik ExtraBold"/>
              </a:rPr>
              <a:t>03</a:t>
            </a:r>
          </a:p>
        </p:txBody>
      </p:sp>
      <p:sp>
        <p:nvSpPr>
          <p:cNvPr id="21" name="Google Shape;341;p46">
            <a:extLst>
              <a:ext uri="{FF2B5EF4-FFF2-40B4-BE49-F238E27FC236}">
                <a16:creationId xmlns:a16="http://schemas.microsoft.com/office/drawing/2014/main" id="{2B19FBFC-21A8-85CB-9424-5A3D0E3B2FE4}"/>
              </a:ext>
            </a:extLst>
          </p:cNvPr>
          <p:cNvSpPr txBox="1">
            <a:spLocks/>
          </p:cNvSpPr>
          <p:nvPr/>
        </p:nvSpPr>
        <p:spPr>
          <a:xfrm>
            <a:off x="-3343132" y="4228200"/>
            <a:ext cx="291074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400"/>
            </a:pPr>
            <a:r>
              <a:rPr lang="fr-FR">
                <a:solidFill>
                  <a:schemeClr val="lt1"/>
                </a:solidFill>
                <a:latin typeface="Rubik"/>
                <a:cs typeface="Rubik"/>
              </a:rPr>
              <a:t>Création des modèles et </a:t>
            </a:r>
            <a:r>
              <a:rPr lang="fr-FR" b="1">
                <a:solidFill>
                  <a:schemeClr val="lt1"/>
                </a:solidFill>
                <a:latin typeface="Rubik"/>
                <a:cs typeface="Rubik"/>
              </a:rPr>
              <a:t>évaluations</a:t>
            </a:r>
          </a:p>
        </p:txBody>
      </p:sp>
      <p:sp>
        <p:nvSpPr>
          <p:cNvPr id="22" name="Google Shape;2356;p75">
            <a:extLst>
              <a:ext uri="{FF2B5EF4-FFF2-40B4-BE49-F238E27FC236}">
                <a16:creationId xmlns:a16="http://schemas.microsoft.com/office/drawing/2014/main" id="{60C96BBA-B936-E28B-6C67-4A1EF22BE639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64"/>
          <p:cNvSpPr txBox="1">
            <a:spLocks noGrp="1"/>
          </p:cNvSpPr>
          <p:nvPr>
            <p:ph type="title"/>
          </p:nvPr>
        </p:nvSpPr>
        <p:spPr>
          <a:xfrm>
            <a:off x="1711169" y="2072276"/>
            <a:ext cx="5291016" cy="14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Modélisation des données</a:t>
            </a:r>
          </a:p>
        </p:txBody>
      </p:sp>
      <p:sp>
        <p:nvSpPr>
          <p:cNvPr id="2154" name="Google Shape;2154;p64"/>
          <p:cNvSpPr txBox="1">
            <a:spLocks noGrp="1"/>
          </p:cNvSpPr>
          <p:nvPr>
            <p:ph type="title" idx="2"/>
          </p:nvPr>
        </p:nvSpPr>
        <p:spPr>
          <a:xfrm>
            <a:off x="5468285" y="1082441"/>
            <a:ext cx="153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155" name="Google Shape;2155;p64"/>
          <p:cNvSpPr txBox="1">
            <a:spLocks noGrp="1"/>
          </p:cNvSpPr>
          <p:nvPr>
            <p:ph type="subTitle" idx="1"/>
          </p:nvPr>
        </p:nvSpPr>
        <p:spPr>
          <a:xfrm>
            <a:off x="2983985" y="3636011"/>
            <a:ext cx="4018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Création des modèles et </a:t>
            </a:r>
            <a:r>
              <a:rPr lang="fr-FR" b="1"/>
              <a:t>évaluations</a:t>
            </a:r>
          </a:p>
        </p:txBody>
      </p:sp>
      <p:cxnSp>
        <p:nvCxnSpPr>
          <p:cNvPr id="2156" name="Google Shape;2156;p64"/>
          <p:cNvCxnSpPr>
            <a:cxnSpLocks/>
          </p:cNvCxnSpPr>
          <p:nvPr/>
        </p:nvCxnSpPr>
        <p:spPr>
          <a:xfrm>
            <a:off x="1835888" y="3562525"/>
            <a:ext cx="51776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407;p52">
            <a:extLst>
              <a:ext uri="{FF2B5EF4-FFF2-40B4-BE49-F238E27FC236}">
                <a16:creationId xmlns:a16="http://schemas.microsoft.com/office/drawing/2014/main" id="{879FB372-6ADA-1759-11DF-ADB98C458392}"/>
              </a:ext>
            </a:extLst>
          </p:cNvPr>
          <p:cNvPicPr preferRelativeResize="0"/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919" t="14239" r="30737" b="29838"/>
          <a:stretch/>
        </p:blipFill>
        <p:spPr>
          <a:xfrm>
            <a:off x="-3115257" y="1070573"/>
            <a:ext cx="2496653" cy="1707335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5" name="Google Shape;2356;p75">
            <a:extLst>
              <a:ext uri="{FF2B5EF4-FFF2-40B4-BE49-F238E27FC236}">
                <a16:creationId xmlns:a16="http://schemas.microsoft.com/office/drawing/2014/main" id="{23465AE8-36DB-C2C4-78F2-5F2675207AD0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/>
              <a:t>10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407;p52">
            <a:extLst>
              <a:ext uri="{FF2B5EF4-FFF2-40B4-BE49-F238E27FC236}">
                <a16:creationId xmlns:a16="http://schemas.microsoft.com/office/drawing/2014/main" id="{BE2BD4AE-9B75-C2B7-882E-8F82232D182C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5984503" y="3025562"/>
            <a:ext cx="2496652" cy="1506478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14" name="Google Shape;407;p52">
            <a:extLst>
              <a:ext uri="{FF2B5EF4-FFF2-40B4-BE49-F238E27FC236}">
                <a16:creationId xmlns:a16="http://schemas.microsoft.com/office/drawing/2014/main" id="{3371FBCB-E9C1-7CB9-57CB-61F9D2B0BAD2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3323471" y="3025562"/>
            <a:ext cx="2496652" cy="1506477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15" name="Google Shape;407;p52">
            <a:extLst>
              <a:ext uri="{FF2B5EF4-FFF2-40B4-BE49-F238E27FC236}">
                <a16:creationId xmlns:a16="http://schemas.microsoft.com/office/drawing/2014/main" id="{8B048945-9CF0-353B-E84A-5012EA73E87B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5984503" y="1179154"/>
            <a:ext cx="2496652" cy="1707335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16" name="Google Shape;407;p52">
            <a:extLst>
              <a:ext uri="{FF2B5EF4-FFF2-40B4-BE49-F238E27FC236}">
                <a16:creationId xmlns:a16="http://schemas.microsoft.com/office/drawing/2014/main" id="{F158E7B7-30D9-3478-B604-8C3592EC9572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643312" y="3025562"/>
            <a:ext cx="2567160" cy="1506477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17" name="Google Shape;407;p52">
            <a:extLst>
              <a:ext uri="{FF2B5EF4-FFF2-40B4-BE49-F238E27FC236}">
                <a16:creationId xmlns:a16="http://schemas.microsoft.com/office/drawing/2014/main" id="{77E70966-0760-48B4-A600-775646E2700F}"/>
              </a:ext>
            </a:extLst>
          </p:cNvPr>
          <p:cNvPicPr preferRelativeResize="0"/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919" t="14239" r="30737" b="29838"/>
          <a:stretch/>
        </p:blipFill>
        <p:spPr>
          <a:xfrm>
            <a:off x="662845" y="1179154"/>
            <a:ext cx="2496653" cy="1707335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18" name="Google Shape;407;p52">
            <a:extLst>
              <a:ext uri="{FF2B5EF4-FFF2-40B4-BE49-F238E27FC236}">
                <a16:creationId xmlns:a16="http://schemas.microsoft.com/office/drawing/2014/main" id="{DB7F1F87-B089-BA74-7C20-1552847DBAA3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3313908" y="1179154"/>
            <a:ext cx="2496652" cy="1707335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AB6540F1-AF14-F00D-72BB-7411E21D8EE4}"/>
              </a:ext>
            </a:extLst>
          </p:cNvPr>
          <p:cNvSpPr/>
          <p:nvPr/>
        </p:nvSpPr>
        <p:spPr>
          <a:xfrm>
            <a:off x="1058413" y="383036"/>
            <a:ext cx="5170384" cy="496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 err="1">
                <a:solidFill>
                  <a:schemeClr val="lt1"/>
                </a:solidFill>
                <a:latin typeface="Rubik ExtraBold"/>
                <a:cs typeface="Rubik ExtraBold"/>
                <a:sym typeface="Rubik ExtraBold"/>
              </a:rPr>
              <a:t>Analyse</a:t>
            </a:r>
            <a:r>
              <a:rPr lang="en-US" sz="2800">
                <a:solidFill>
                  <a:schemeClr val="lt1"/>
                </a:solidFill>
                <a:latin typeface="Rubik ExtraBold"/>
                <a:cs typeface="Rubik ExtraBold"/>
                <a:sym typeface="Rubik ExtraBold"/>
              </a:rPr>
              <a:t> des </a:t>
            </a:r>
            <a:r>
              <a:rPr lang="en-US" sz="2800" err="1">
                <a:solidFill>
                  <a:schemeClr val="lt1"/>
                </a:solidFill>
                <a:latin typeface="Rubik ExtraBold"/>
                <a:cs typeface="Rubik ExtraBold"/>
                <a:sym typeface="Rubik ExtraBold"/>
              </a:rPr>
              <a:t>Modèles</a:t>
            </a:r>
            <a:endParaRPr lang="en-US" sz="2800">
              <a:solidFill>
                <a:schemeClr val="lt1"/>
              </a:solidFill>
              <a:latin typeface="Rubik ExtraBold"/>
              <a:cs typeface="Rubik ExtraBold"/>
              <a:sym typeface="Rubik ExtraBold"/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1B08CD54-D241-C9BE-7520-60E9EC909AD6}"/>
              </a:ext>
            </a:extLst>
          </p:cNvPr>
          <p:cNvSpPr/>
          <p:nvPr/>
        </p:nvSpPr>
        <p:spPr>
          <a:xfrm>
            <a:off x="818024" y="1312635"/>
            <a:ext cx="2086476" cy="24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b="1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Paramètres</a:t>
            </a:r>
            <a:r>
              <a:rPr lang="en-US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et </a:t>
            </a:r>
          </a:p>
          <a:p>
            <a:pPr marL="0" indent="0">
              <a:buNone/>
            </a:pPr>
            <a:r>
              <a:rPr lang="en-US" b="1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Hyperparamètres</a:t>
            </a:r>
            <a:endParaRPr lang="en-US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81F60F4C-5119-039D-3A21-13F44D1415FA}"/>
              </a:ext>
            </a:extLst>
          </p:cNvPr>
          <p:cNvSpPr/>
          <p:nvPr/>
        </p:nvSpPr>
        <p:spPr>
          <a:xfrm>
            <a:off x="818024" y="1842664"/>
            <a:ext cx="2341474" cy="50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Validation croisée auto (</a:t>
            </a:r>
            <a:r>
              <a:rPr lang="fr-FR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GridSearchCV</a:t>
            </a:r>
            <a:r>
              <a:rPr lang="fr-FR" sz="1200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Recherche aléatoire (</a:t>
            </a:r>
            <a:r>
              <a:rPr lang="fr-FR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RandomSearchCV</a:t>
            </a:r>
            <a:r>
              <a:rPr lang="fr-FR" sz="1200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)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Validation croisée manuelle </a:t>
            </a:r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428F38A6-F06E-4A68-F4E2-DA65FA6BFAEB}"/>
              </a:ext>
            </a:extLst>
          </p:cNvPr>
          <p:cNvSpPr/>
          <p:nvPr/>
        </p:nvSpPr>
        <p:spPr>
          <a:xfrm>
            <a:off x="3734609" y="1329354"/>
            <a:ext cx="2063111" cy="24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Arbre</a:t>
            </a: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 de </a:t>
            </a: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Décision</a:t>
            </a:r>
            <a:endParaRPr lang="en-US" b="1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8E11633E-3AB5-2DC9-8102-7386D3D85C2E}"/>
              </a:ext>
            </a:extLst>
          </p:cNvPr>
          <p:cNvSpPr/>
          <p:nvPr/>
        </p:nvSpPr>
        <p:spPr>
          <a:xfrm>
            <a:off x="3437287" y="1689115"/>
            <a:ext cx="2290118" cy="835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Meilleurs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paramètres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criterion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 entropy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max_depth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: 2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min_samples_split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: 5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min_samples_leaf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 1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rgbClr val="D4D4D1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5A03ECAF-3226-F996-32DA-F2FF1962942E}"/>
              </a:ext>
            </a:extLst>
          </p:cNvPr>
          <p:cNvSpPr/>
          <p:nvPr/>
        </p:nvSpPr>
        <p:spPr>
          <a:xfrm>
            <a:off x="6453365" y="1329355"/>
            <a:ext cx="2063111" cy="24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Forêts</a:t>
            </a: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Aléatoires</a:t>
            </a:r>
            <a:endParaRPr lang="en-US" b="1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FB5578C4-945A-CD54-782F-F9E3B6824931}"/>
              </a:ext>
            </a:extLst>
          </p:cNvPr>
          <p:cNvSpPr/>
          <p:nvPr/>
        </p:nvSpPr>
        <p:spPr>
          <a:xfrm>
            <a:off x="1104054" y="3147333"/>
            <a:ext cx="2333233" cy="495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ea typeface="IBM Plex Sans Medium" pitchFamily="34" charset="-122"/>
                <a:cs typeface="Rubik" panose="020B0604020202020204" charset="-79"/>
              </a:rPr>
              <a:t>Régression</a:t>
            </a:r>
            <a:r>
              <a:rPr lang="en-US" b="1">
                <a:solidFill>
                  <a:schemeClr val="bg2"/>
                </a:solidFill>
                <a:latin typeface="Rubik" panose="020B0604020202020204" charset="-79"/>
                <a:ea typeface="IBM Plex Sans Medium" pitchFamily="34" charset="-122"/>
                <a:cs typeface="Rubik" panose="020B0604020202020204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ea typeface="IBM Plex Sans Medium" pitchFamily="34" charset="-122"/>
                <a:cs typeface="Rubik" panose="020B0604020202020204" charset="-79"/>
              </a:rPr>
              <a:t>Logistique</a:t>
            </a:r>
            <a:endParaRPr lang="en-US" b="1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1FA076C0-D83F-954B-88EF-E688EC465213}"/>
              </a:ext>
            </a:extLst>
          </p:cNvPr>
          <p:cNvSpPr/>
          <p:nvPr/>
        </p:nvSpPr>
        <p:spPr>
          <a:xfrm>
            <a:off x="3740041" y="3147333"/>
            <a:ext cx="2284686" cy="495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k-Nearest Neighbors (KNN)</a:t>
            </a: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0BD9BAA1-70B3-CE91-90CA-98D86EF9F2AD}"/>
              </a:ext>
            </a:extLst>
          </p:cNvPr>
          <p:cNvSpPr/>
          <p:nvPr/>
        </p:nvSpPr>
        <p:spPr>
          <a:xfrm>
            <a:off x="6396221" y="3140260"/>
            <a:ext cx="2276071" cy="263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Réseaux de </a:t>
            </a: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neurones</a:t>
            </a:r>
            <a:endParaRPr lang="en-US" b="1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32" name="Image 21">
            <a:extLst>
              <a:ext uri="{FF2B5EF4-FFF2-40B4-BE49-F238E27FC236}">
                <a16:creationId xmlns:a16="http://schemas.microsoft.com/office/drawing/2014/main" id="{4AA9CB31-F080-2169-3E05-1F716EDE0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5508" y="6363781"/>
            <a:ext cx="1939369" cy="391432"/>
          </a:xfrm>
          <a:prstGeom prst="rect">
            <a:avLst/>
          </a:prstGeom>
        </p:spPr>
      </p:pic>
      <p:sp>
        <p:nvSpPr>
          <p:cNvPr id="38" name="Text 6">
            <a:extLst>
              <a:ext uri="{FF2B5EF4-FFF2-40B4-BE49-F238E27FC236}">
                <a16:creationId xmlns:a16="http://schemas.microsoft.com/office/drawing/2014/main" id="{DC14D567-1C44-CDE7-D1EA-CCAA9A04C4A3}"/>
              </a:ext>
            </a:extLst>
          </p:cNvPr>
          <p:cNvSpPr/>
          <p:nvPr/>
        </p:nvSpPr>
        <p:spPr>
          <a:xfrm>
            <a:off x="6176610" y="1678734"/>
            <a:ext cx="2290118" cy="1014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Meilleurs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paramètres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n_estimaors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: 200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max_depth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: 20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min_samples_split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: 2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min_samples_leaf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: 1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rgbClr val="D4D4D1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39" name="Text 6">
            <a:extLst>
              <a:ext uri="{FF2B5EF4-FFF2-40B4-BE49-F238E27FC236}">
                <a16:creationId xmlns:a16="http://schemas.microsoft.com/office/drawing/2014/main" id="{8DB5C6E6-0D89-627A-4A70-474F128B4B3E}"/>
              </a:ext>
            </a:extLst>
          </p:cNvPr>
          <p:cNvSpPr/>
          <p:nvPr/>
        </p:nvSpPr>
        <p:spPr>
          <a:xfrm>
            <a:off x="816373" y="3471197"/>
            <a:ext cx="2290118" cy="835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Meilleurs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paramètres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C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 0,1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Seuil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 42%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0" name="Text 6">
            <a:extLst>
              <a:ext uri="{FF2B5EF4-FFF2-40B4-BE49-F238E27FC236}">
                <a16:creationId xmlns:a16="http://schemas.microsoft.com/office/drawing/2014/main" id="{09E128CE-DE1F-6C77-C0B0-8503B4A79A51}"/>
              </a:ext>
            </a:extLst>
          </p:cNvPr>
          <p:cNvSpPr/>
          <p:nvPr/>
        </p:nvSpPr>
        <p:spPr>
          <a:xfrm>
            <a:off x="3437287" y="3652457"/>
            <a:ext cx="2290118" cy="835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Meilleurs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paramètres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n_neighboors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: 17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Seuil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 20%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metric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 Manhattan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41" name="Text 6">
            <a:extLst>
              <a:ext uri="{FF2B5EF4-FFF2-40B4-BE49-F238E27FC236}">
                <a16:creationId xmlns:a16="http://schemas.microsoft.com/office/drawing/2014/main" id="{CF4FA54F-672F-1037-E695-1DE720C9A4FD}"/>
              </a:ext>
            </a:extLst>
          </p:cNvPr>
          <p:cNvSpPr/>
          <p:nvPr/>
        </p:nvSpPr>
        <p:spPr>
          <a:xfrm>
            <a:off x="6156043" y="3410897"/>
            <a:ext cx="2171584" cy="835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Meilleurs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 b="1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paramètres</a:t>
            </a:r>
            <a:r>
              <a:rPr lang="en-US" sz="1200" b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Architecture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: </a:t>
            </a:r>
            <a:r>
              <a:rPr lang="en-US" sz="1200" spc="-1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[(16, </a:t>
            </a:r>
            <a:r>
              <a:rPr lang="en-US" sz="1200" spc="-100" err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relu</a:t>
            </a:r>
            <a:r>
              <a:rPr lang="en-US" sz="1200" spc="-1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)]</a:t>
            </a:r>
            <a:endParaRPr lang="en-US" sz="1200" spc="-100">
              <a:solidFill>
                <a:srgbClr val="D4D4D1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Learning rate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: 0,01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Batch_size</a:t>
            </a: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: 16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Epochs : 50</a:t>
            </a:r>
            <a:endParaRPr lang="en-US" sz="1200">
              <a:solidFill>
                <a:srgbClr val="D4D4D1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rgbClr val="D4D4D1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42" name="Image 0" descr="preencoded.png">
            <a:extLst>
              <a:ext uri="{FF2B5EF4-FFF2-40B4-BE49-F238E27FC236}">
                <a16:creationId xmlns:a16="http://schemas.microsoft.com/office/drawing/2014/main" id="{55C68593-6DE2-486B-7CCB-F0E4489EF2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426364" y="1201339"/>
            <a:ext cx="4545458" cy="2740821"/>
          </a:xfrm>
          <a:prstGeom prst="roundRect">
            <a:avLst>
              <a:gd name="adj" fmla="val 10201"/>
            </a:avLst>
          </a:prstGeom>
        </p:spPr>
      </p:pic>
      <p:sp>
        <p:nvSpPr>
          <p:cNvPr id="43" name="Google Shape;2356;p75">
            <a:extLst>
              <a:ext uri="{FF2B5EF4-FFF2-40B4-BE49-F238E27FC236}">
                <a16:creationId xmlns:a16="http://schemas.microsoft.com/office/drawing/2014/main" id="{E32FDF1F-0FCB-5FA6-8F86-E34B372DE624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/>
              <a:t>11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4" name="Image 1" descr="preencoded.png">
            <a:extLst>
              <a:ext uri="{FF2B5EF4-FFF2-40B4-BE49-F238E27FC236}">
                <a16:creationId xmlns:a16="http://schemas.microsoft.com/office/drawing/2014/main" id="{8A59DA18-81B0-8D01-18C3-8F9B222B65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3502" y="1307133"/>
            <a:ext cx="264686" cy="264686"/>
          </a:xfrm>
          <a:prstGeom prst="rect">
            <a:avLst/>
          </a:prstGeom>
        </p:spPr>
      </p:pic>
      <p:pic>
        <p:nvPicPr>
          <p:cNvPr id="45" name="Image 2" descr="preencoded.png">
            <a:extLst>
              <a:ext uri="{FF2B5EF4-FFF2-40B4-BE49-F238E27FC236}">
                <a16:creationId xmlns:a16="http://schemas.microsoft.com/office/drawing/2014/main" id="{FC36C54F-B967-E0BD-CC5F-BA5D1D5D7D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1372" y="1274348"/>
            <a:ext cx="334849" cy="334849"/>
          </a:xfrm>
          <a:prstGeom prst="rect">
            <a:avLst/>
          </a:prstGeom>
        </p:spPr>
      </p:pic>
      <p:pic>
        <p:nvPicPr>
          <p:cNvPr id="46" name="Image 3" descr="preencoded.png">
            <a:extLst>
              <a:ext uri="{FF2B5EF4-FFF2-40B4-BE49-F238E27FC236}">
                <a16:creationId xmlns:a16="http://schemas.microsoft.com/office/drawing/2014/main" id="{3CEC2C02-7E80-4F5E-0463-9B2AD5256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774" y="3085330"/>
            <a:ext cx="305151" cy="305151"/>
          </a:xfrm>
          <a:prstGeom prst="rect">
            <a:avLst/>
          </a:prstGeom>
        </p:spPr>
      </p:pic>
      <p:pic>
        <p:nvPicPr>
          <p:cNvPr id="47" name="Image 4" descr="preencoded.png">
            <a:extLst>
              <a:ext uri="{FF2B5EF4-FFF2-40B4-BE49-F238E27FC236}">
                <a16:creationId xmlns:a16="http://schemas.microsoft.com/office/drawing/2014/main" id="{E3295792-5171-A06A-B231-1BE49DEB31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98996" y="3150196"/>
            <a:ext cx="246254" cy="246254"/>
          </a:xfrm>
          <a:prstGeom prst="rect">
            <a:avLst/>
          </a:prstGeom>
        </p:spPr>
      </p:pic>
      <p:pic>
        <p:nvPicPr>
          <p:cNvPr id="48" name="Image 5" descr="preencoded.png">
            <a:extLst>
              <a:ext uri="{FF2B5EF4-FFF2-40B4-BE49-F238E27FC236}">
                <a16:creationId xmlns:a16="http://schemas.microsoft.com/office/drawing/2014/main" id="{DEC31A89-0D61-1CF9-D1CD-C7A295E32C4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1970" y="3101150"/>
            <a:ext cx="286227" cy="286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228;p69">
            <a:extLst>
              <a:ext uri="{FF2B5EF4-FFF2-40B4-BE49-F238E27FC236}">
                <a16:creationId xmlns:a16="http://schemas.microsoft.com/office/drawing/2014/main" id="{8FE92891-6EA0-2A15-D841-5B08CD9A2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3452" y="1067989"/>
            <a:ext cx="2813148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bg2"/>
                </a:solidFill>
              </a:rPr>
              <a:t>Evaluation de la stabilité des modèles</a:t>
            </a:r>
          </a:p>
        </p:txBody>
      </p:sp>
      <p:pic>
        <p:nvPicPr>
          <p:cNvPr id="24" name="Image 0" descr="preencoded.png">
            <a:extLst>
              <a:ext uri="{FF2B5EF4-FFF2-40B4-BE49-F238E27FC236}">
                <a16:creationId xmlns:a16="http://schemas.microsoft.com/office/drawing/2014/main" id="{B0CD7519-D16C-04C1-EABC-5296B96A93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2629785" y="6321965"/>
            <a:ext cx="1113564" cy="676271"/>
          </a:xfrm>
          <a:prstGeom prst="roundRect">
            <a:avLst>
              <a:gd name="adj" fmla="val 15415"/>
            </a:avLst>
          </a:prstGeom>
        </p:spPr>
      </p:pic>
      <p:pic>
        <p:nvPicPr>
          <p:cNvPr id="25" name="Image 1" descr="preencoded.png">
            <a:extLst>
              <a:ext uri="{FF2B5EF4-FFF2-40B4-BE49-F238E27FC236}">
                <a16:creationId xmlns:a16="http://schemas.microsoft.com/office/drawing/2014/main" id="{149EE417-8880-33E0-8A9C-9EC0069EFA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2073004" y="7012477"/>
            <a:ext cx="2227127" cy="676271"/>
          </a:xfrm>
          <a:prstGeom prst="roundRect">
            <a:avLst>
              <a:gd name="adj" fmla="val 21050"/>
            </a:avLst>
          </a:prstGeom>
        </p:spPr>
      </p:pic>
      <p:pic>
        <p:nvPicPr>
          <p:cNvPr id="26" name="Image 2" descr="preencoded.png">
            <a:extLst>
              <a:ext uri="{FF2B5EF4-FFF2-40B4-BE49-F238E27FC236}">
                <a16:creationId xmlns:a16="http://schemas.microsoft.com/office/drawing/2014/main" id="{F13900E7-9BDB-5463-7ADE-1BC7DD3BC4E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1530135" y="7702989"/>
            <a:ext cx="3340691" cy="676271"/>
          </a:xfrm>
          <a:prstGeom prst="roundRect">
            <a:avLst>
              <a:gd name="adj" fmla="val 22928"/>
            </a:avLst>
          </a:prstGeom>
        </p:spPr>
      </p:pic>
      <p:sp>
        <p:nvSpPr>
          <p:cNvPr id="27" name="Google Shape;2356;p75">
            <a:extLst>
              <a:ext uri="{FF2B5EF4-FFF2-40B4-BE49-F238E27FC236}">
                <a16:creationId xmlns:a16="http://schemas.microsoft.com/office/drawing/2014/main" id="{1C0C05D4-4BE2-E64F-9106-1A8FFC66075B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/>
              <a:t>12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" name="Image 2" descr="Une image contenant texte, Police, capture d’écran, noir&#10;&#10;Le contenu généré par l’IA peut être incorrect.">
            <a:extLst>
              <a:ext uri="{FF2B5EF4-FFF2-40B4-BE49-F238E27FC236}">
                <a16:creationId xmlns:a16="http://schemas.microsoft.com/office/drawing/2014/main" id="{549A595F-1520-F7B9-1B0D-834724FFB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323" y="2258225"/>
            <a:ext cx="4966227" cy="62704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5CBA2C2-1AC3-D3E7-B47D-1CCF1421C8B7}"/>
              </a:ext>
            </a:extLst>
          </p:cNvPr>
          <p:cNvSpPr txBox="1"/>
          <p:nvPr/>
        </p:nvSpPr>
        <p:spPr>
          <a:xfrm>
            <a:off x="5734050" y="2362200"/>
            <a:ext cx="2298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A l’aide de la validation croisée, on détermine que </a:t>
            </a:r>
            <a:r>
              <a:rPr lang="fr-FR" err="1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kNN</a:t>
            </a:r>
            <a:r>
              <a:rPr lang="fr-FR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 est plus stable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>
            <a:spLocks noGrp="1"/>
          </p:cNvSpPr>
          <p:nvPr>
            <p:ph type="title"/>
          </p:nvPr>
        </p:nvSpPr>
        <p:spPr>
          <a:xfrm>
            <a:off x="720000" y="546407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Choix Final et Justification</a:t>
            </a:r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A05258F-9BA8-8C9B-4218-240C132369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80000"/>
          </a:blip>
          <a:stretch>
            <a:fillRect/>
          </a:stretch>
        </p:blipFill>
        <p:spPr>
          <a:xfrm>
            <a:off x="2396398" y="1029107"/>
            <a:ext cx="1821873" cy="1106429"/>
          </a:xfrm>
          <a:prstGeom prst="roundRect">
            <a:avLst>
              <a:gd name="adj" fmla="val 15415"/>
            </a:avLst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C6C3B3B-C794-5C75-DCD3-520CDC0E5C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80000"/>
          </a:blip>
          <a:stretch>
            <a:fillRect/>
          </a:stretch>
        </p:blipFill>
        <p:spPr>
          <a:xfrm>
            <a:off x="1485463" y="2226476"/>
            <a:ext cx="3643745" cy="1106429"/>
          </a:xfrm>
          <a:prstGeom prst="roundRect">
            <a:avLst>
              <a:gd name="adj" fmla="val 21050"/>
            </a:avLst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3328A8B8-23B5-FB4B-B07C-9C1EC1A5F07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80000"/>
          </a:blip>
          <a:stretch>
            <a:fillRect/>
          </a:stretch>
        </p:blipFill>
        <p:spPr>
          <a:xfrm>
            <a:off x="574527" y="3423845"/>
            <a:ext cx="5465618" cy="1106429"/>
          </a:xfrm>
          <a:prstGeom prst="roundRect">
            <a:avLst>
              <a:gd name="adj" fmla="val 22928"/>
            </a:avLst>
          </a:prstGeom>
        </p:spPr>
      </p:pic>
      <p:sp>
        <p:nvSpPr>
          <p:cNvPr id="7" name="Google Shape;2229;p69">
            <a:extLst>
              <a:ext uri="{FF2B5EF4-FFF2-40B4-BE49-F238E27FC236}">
                <a16:creationId xmlns:a16="http://schemas.microsoft.com/office/drawing/2014/main" id="{A49111E1-161E-D28F-E890-4B241CBAA661}"/>
              </a:ext>
            </a:extLst>
          </p:cNvPr>
          <p:cNvSpPr txBox="1">
            <a:spLocks/>
          </p:cNvSpPr>
          <p:nvPr/>
        </p:nvSpPr>
        <p:spPr>
          <a:xfrm>
            <a:off x="3164410" y="1582321"/>
            <a:ext cx="285848" cy="31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fr-FR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1</a:t>
            </a:r>
          </a:p>
        </p:txBody>
      </p:sp>
      <p:sp>
        <p:nvSpPr>
          <p:cNvPr id="8" name="Google Shape;2229;p69">
            <a:extLst>
              <a:ext uri="{FF2B5EF4-FFF2-40B4-BE49-F238E27FC236}">
                <a16:creationId xmlns:a16="http://schemas.microsoft.com/office/drawing/2014/main" id="{1E68D8F8-0EFA-968A-D903-FFAB1C21A3BE}"/>
              </a:ext>
            </a:extLst>
          </p:cNvPr>
          <p:cNvSpPr txBox="1">
            <a:spLocks/>
          </p:cNvSpPr>
          <p:nvPr/>
        </p:nvSpPr>
        <p:spPr>
          <a:xfrm>
            <a:off x="3164410" y="2561584"/>
            <a:ext cx="285848" cy="31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fr-FR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2</a:t>
            </a:r>
          </a:p>
        </p:txBody>
      </p:sp>
      <p:sp>
        <p:nvSpPr>
          <p:cNvPr id="9" name="Google Shape;2229;p69">
            <a:extLst>
              <a:ext uri="{FF2B5EF4-FFF2-40B4-BE49-F238E27FC236}">
                <a16:creationId xmlns:a16="http://schemas.microsoft.com/office/drawing/2014/main" id="{6EDB520A-767A-1D54-C4DC-2F8AE6A978B2}"/>
              </a:ext>
            </a:extLst>
          </p:cNvPr>
          <p:cNvSpPr txBox="1">
            <a:spLocks/>
          </p:cNvSpPr>
          <p:nvPr/>
        </p:nvSpPr>
        <p:spPr>
          <a:xfrm>
            <a:off x="3164410" y="3757484"/>
            <a:ext cx="285848" cy="313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fr-FR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3</a:t>
            </a:r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2FCC782C-7085-2C20-A1F4-5AA0755D6508}"/>
              </a:ext>
            </a:extLst>
          </p:cNvPr>
          <p:cNvSpPr/>
          <p:nvPr/>
        </p:nvSpPr>
        <p:spPr>
          <a:xfrm flipV="1">
            <a:off x="4218271" y="2127667"/>
            <a:ext cx="3157019" cy="45719"/>
          </a:xfrm>
          <a:prstGeom prst="roundRect">
            <a:avLst>
              <a:gd name="adj" fmla="val 223256"/>
            </a:avLst>
          </a:prstGeom>
          <a:solidFill>
            <a:schemeClr val="accent4">
              <a:lumMod val="75000"/>
              <a:alpha val="80000"/>
            </a:schemeClr>
          </a:solidFill>
          <a:ln/>
        </p:spPr>
        <p:txBody>
          <a:bodyPr/>
          <a:lstStyle/>
          <a:p>
            <a:endParaRPr lang="fr-FR">
              <a:solidFill>
                <a:schemeClr val="accent1"/>
              </a:solidFill>
            </a:endParaRPr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850CF90F-D2CB-AA8E-B22D-874FAB52C6E8}"/>
              </a:ext>
            </a:extLst>
          </p:cNvPr>
          <p:cNvSpPr/>
          <p:nvPr/>
        </p:nvSpPr>
        <p:spPr>
          <a:xfrm flipV="1">
            <a:off x="5121508" y="3332905"/>
            <a:ext cx="3157019" cy="45719"/>
          </a:xfrm>
          <a:prstGeom prst="roundRect">
            <a:avLst>
              <a:gd name="adj" fmla="val 223256"/>
            </a:avLst>
          </a:prstGeom>
          <a:solidFill>
            <a:schemeClr val="accent4">
              <a:lumMod val="75000"/>
              <a:alpha val="80000"/>
            </a:schemeClr>
          </a:solidFill>
          <a:ln/>
        </p:spPr>
        <p:txBody>
          <a:bodyPr/>
          <a:lstStyle/>
          <a:p>
            <a:endParaRPr lang="fr-FR">
              <a:solidFill>
                <a:schemeClr val="accent1"/>
              </a:solidFill>
            </a:endParaRP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50FC1AC4-B5BC-3593-DAF3-DF122DE02086}"/>
              </a:ext>
            </a:extLst>
          </p:cNvPr>
          <p:cNvSpPr/>
          <p:nvPr/>
        </p:nvSpPr>
        <p:spPr>
          <a:xfrm>
            <a:off x="4320580" y="1371830"/>
            <a:ext cx="3287593" cy="50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Clr>
                <a:schemeClr val="bg1"/>
              </a:buClr>
            </a:pPr>
            <a:r>
              <a:rPr lang="fr-FR" sz="1200" b="1" err="1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kNN</a:t>
            </a:r>
            <a:endParaRPr lang="fr-FR" sz="1200" b="1">
              <a:solidFill>
                <a:schemeClr val="accent5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>
              <a:buClr>
                <a:schemeClr val="bg1"/>
              </a:buClr>
            </a:pPr>
            <a:endParaRPr lang="fr-FR" sz="1200">
              <a:solidFill>
                <a:schemeClr val="accent5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>
              <a:buClr>
                <a:schemeClr val="bg1"/>
              </a:buClr>
            </a:pPr>
            <a:r>
              <a:rPr lang="fr-FR" sz="1200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Meilleures performances globales.</a:t>
            </a: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0FA2274B-B547-D36A-53D9-28FCB66CC573}"/>
              </a:ext>
            </a:extLst>
          </p:cNvPr>
          <p:cNvSpPr/>
          <p:nvPr/>
        </p:nvSpPr>
        <p:spPr>
          <a:xfrm>
            <a:off x="5295599" y="2525537"/>
            <a:ext cx="2913220" cy="647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Clr>
                <a:schemeClr val="bg1"/>
              </a:buClr>
            </a:pPr>
            <a:r>
              <a:rPr lang="fr-FR" sz="1200" b="1" err="1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XGBoost</a:t>
            </a:r>
            <a:endParaRPr lang="fr-FR" sz="1200" b="1">
              <a:solidFill>
                <a:schemeClr val="accent5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>
              <a:buClr>
                <a:schemeClr val="bg1"/>
              </a:buClr>
            </a:pPr>
            <a:endParaRPr lang="fr-FR" sz="1200">
              <a:solidFill>
                <a:schemeClr val="accent5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>
              <a:buClr>
                <a:schemeClr val="bg1"/>
              </a:buClr>
            </a:pPr>
            <a:r>
              <a:rPr lang="fr-FR" sz="1200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Résultats efficace proche de </a:t>
            </a:r>
            <a:r>
              <a:rPr lang="fr-FR" sz="1200" err="1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kNN</a:t>
            </a:r>
            <a:endParaRPr lang="fr-FR" sz="1200">
              <a:solidFill>
                <a:schemeClr val="accent5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>
              <a:buClr>
                <a:schemeClr val="bg1"/>
              </a:buClr>
            </a:pPr>
            <a:endParaRPr lang="fr-FR" sz="1200">
              <a:solidFill>
                <a:schemeClr val="accent5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BF05E46A-143F-1D88-AC4A-2E223CEF4404}"/>
              </a:ext>
            </a:extLst>
          </p:cNvPr>
          <p:cNvSpPr/>
          <p:nvPr/>
        </p:nvSpPr>
        <p:spPr>
          <a:xfrm>
            <a:off x="6040141" y="3564500"/>
            <a:ext cx="2459623" cy="50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Clr>
                <a:schemeClr val="bg1"/>
              </a:buClr>
            </a:pPr>
            <a:r>
              <a:rPr lang="fr-FR" sz="1200" b="1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Forêts aléatoires</a:t>
            </a:r>
          </a:p>
          <a:p>
            <a:pPr>
              <a:buClr>
                <a:schemeClr val="bg1"/>
              </a:buClr>
            </a:pPr>
            <a:endParaRPr lang="fr-FR" sz="1200">
              <a:solidFill>
                <a:schemeClr val="accent5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  <a:p>
            <a:pPr>
              <a:buClr>
                <a:schemeClr val="bg1"/>
              </a:buClr>
            </a:pPr>
            <a:r>
              <a:rPr lang="fr-FR" sz="1200">
                <a:solidFill>
                  <a:schemeClr val="accent5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Résultats également intéressants, mais plus grande difficulté à détecter les malades</a:t>
            </a:r>
          </a:p>
        </p:txBody>
      </p:sp>
      <p:sp>
        <p:nvSpPr>
          <p:cNvPr id="16" name="Google Shape;2578;p78">
            <a:extLst>
              <a:ext uri="{FF2B5EF4-FFF2-40B4-BE49-F238E27FC236}">
                <a16:creationId xmlns:a16="http://schemas.microsoft.com/office/drawing/2014/main" id="{8D201508-7EFD-253E-895F-4469189CE3CE}"/>
              </a:ext>
            </a:extLst>
          </p:cNvPr>
          <p:cNvSpPr/>
          <p:nvPr/>
        </p:nvSpPr>
        <p:spPr>
          <a:xfrm rot="10800000">
            <a:off x="1484536" y="3564500"/>
            <a:ext cx="1859771" cy="905590"/>
          </a:xfrm>
          <a:custGeom>
            <a:avLst/>
            <a:gdLst/>
            <a:ahLst/>
            <a:cxnLst/>
            <a:rect l="l" t="t" r="r" b="b"/>
            <a:pathLst>
              <a:path w="71141" h="41971" extrusionOk="0">
                <a:moveTo>
                  <a:pt x="5204" y="1"/>
                </a:moveTo>
                <a:cubicBezTo>
                  <a:pt x="2322" y="1"/>
                  <a:pt x="1" y="2323"/>
                  <a:pt x="1" y="5204"/>
                </a:cubicBezTo>
                <a:cubicBezTo>
                  <a:pt x="1" y="8085"/>
                  <a:pt x="2322" y="10419"/>
                  <a:pt x="5204" y="10419"/>
                </a:cubicBezTo>
                <a:lnTo>
                  <a:pt x="42125" y="10419"/>
                </a:lnTo>
                <a:cubicBezTo>
                  <a:pt x="52388" y="10419"/>
                  <a:pt x="60711" y="18741"/>
                  <a:pt x="60722" y="29004"/>
                </a:cubicBezTo>
                <a:lnTo>
                  <a:pt x="60722" y="36755"/>
                </a:lnTo>
                <a:cubicBezTo>
                  <a:pt x="60722" y="39637"/>
                  <a:pt x="63044" y="41970"/>
                  <a:pt x="65925" y="41970"/>
                </a:cubicBezTo>
                <a:cubicBezTo>
                  <a:pt x="68807" y="41970"/>
                  <a:pt x="71140" y="39637"/>
                  <a:pt x="71140" y="36755"/>
                </a:cubicBezTo>
                <a:lnTo>
                  <a:pt x="71140" y="29004"/>
                </a:lnTo>
                <a:cubicBezTo>
                  <a:pt x="71140" y="13002"/>
                  <a:pt x="58127" y="1"/>
                  <a:pt x="42125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578;p78">
            <a:extLst>
              <a:ext uri="{FF2B5EF4-FFF2-40B4-BE49-F238E27FC236}">
                <a16:creationId xmlns:a16="http://schemas.microsoft.com/office/drawing/2014/main" id="{271DAF2E-605B-230B-38CF-EA3B1BA88FF3}"/>
              </a:ext>
            </a:extLst>
          </p:cNvPr>
          <p:cNvSpPr/>
          <p:nvPr/>
        </p:nvSpPr>
        <p:spPr>
          <a:xfrm rot="10800000" flipH="1">
            <a:off x="3164409" y="2571750"/>
            <a:ext cx="1248264" cy="649620"/>
          </a:xfrm>
          <a:custGeom>
            <a:avLst/>
            <a:gdLst/>
            <a:ahLst/>
            <a:cxnLst/>
            <a:rect l="l" t="t" r="r" b="b"/>
            <a:pathLst>
              <a:path w="71141" h="41971" extrusionOk="0">
                <a:moveTo>
                  <a:pt x="5204" y="1"/>
                </a:moveTo>
                <a:cubicBezTo>
                  <a:pt x="2322" y="1"/>
                  <a:pt x="1" y="2323"/>
                  <a:pt x="1" y="5204"/>
                </a:cubicBezTo>
                <a:cubicBezTo>
                  <a:pt x="1" y="8085"/>
                  <a:pt x="2322" y="10419"/>
                  <a:pt x="5204" y="10419"/>
                </a:cubicBezTo>
                <a:lnTo>
                  <a:pt x="42125" y="10419"/>
                </a:lnTo>
                <a:cubicBezTo>
                  <a:pt x="52388" y="10419"/>
                  <a:pt x="60711" y="18741"/>
                  <a:pt x="60722" y="29004"/>
                </a:cubicBezTo>
                <a:lnTo>
                  <a:pt x="60722" y="36755"/>
                </a:lnTo>
                <a:cubicBezTo>
                  <a:pt x="60722" y="39637"/>
                  <a:pt x="63044" y="41970"/>
                  <a:pt x="65925" y="41970"/>
                </a:cubicBezTo>
                <a:cubicBezTo>
                  <a:pt x="68807" y="41970"/>
                  <a:pt x="71140" y="39637"/>
                  <a:pt x="71140" y="36755"/>
                </a:cubicBezTo>
                <a:lnTo>
                  <a:pt x="71140" y="29004"/>
                </a:lnTo>
                <a:cubicBezTo>
                  <a:pt x="71140" y="13002"/>
                  <a:pt x="58127" y="1"/>
                  <a:pt x="42125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578;p78">
            <a:extLst>
              <a:ext uri="{FF2B5EF4-FFF2-40B4-BE49-F238E27FC236}">
                <a16:creationId xmlns:a16="http://schemas.microsoft.com/office/drawing/2014/main" id="{FA7486FC-F161-3E66-CBBB-B9294FF9491B}"/>
              </a:ext>
            </a:extLst>
          </p:cNvPr>
          <p:cNvSpPr/>
          <p:nvPr/>
        </p:nvSpPr>
        <p:spPr>
          <a:xfrm rot="10800000">
            <a:off x="2777835" y="1683325"/>
            <a:ext cx="566473" cy="376329"/>
          </a:xfrm>
          <a:custGeom>
            <a:avLst/>
            <a:gdLst/>
            <a:ahLst/>
            <a:cxnLst/>
            <a:rect l="l" t="t" r="r" b="b"/>
            <a:pathLst>
              <a:path w="71141" h="41971" extrusionOk="0">
                <a:moveTo>
                  <a:pt x="5204" y="1"/>
                </a:moveTo>
                <a:cubicBezTo>
                  <a:pt x="2322" y="1"/>
                  <a:pt x="1" y="2323"/>
                  <a:pt x="1" y="5204"/>
                </a:cubicBezTo>
                <a:cubicBezTo>
                  <a:pt x="1" y="8085"/>
                  <a:pt x="2322" y="10419"/>
                  <a:pt x="5204" y="10419"/>
                </a:cubicBezTo>
                <a:lnTo>
                  <a:pt x="42125" y="10419"/>
                </a:lnTo>
                <a:cubicBezTo>
                  <a:pt x="52388" y="10419"/>
                  <a:pt x="60711" y="18741"/>
                  <a:pt x="60722" y="29004"/>
                </a:cubicBezTo>
                <a:lnTo>
                  <a:pt x="60722" y="36755"/>
                </a:lnTo>
                <a:cubicBezTo>
                  <a:pt x="60722" y="39637"/>
                  <a:pt x="63044" y="41970"/>
                  <a:pt x="65925" y="41970"/>
                </a:cubicBezTo>
                <a:cubicBezTo>
                  <a:pt x="68807" y="41970"/>
                  <a:pt x="71140" y="39637"/>
                  <a:pt x="71140" y="36755"/>
                </a:cubicBezTo>
                <a:lnTo>
                  <a:pt x="71140" y="29004"/>
                </a:lnTo>
                <a:cubicBezTo>
                  <a:pt x="71140" y="13002"/>
                  <a:pt x="58127" y="1"/>
                  <a:pt x="42125" y="1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407;p52">
            <a:extLst>
              <a:ext uri="{FF2B5EF4-FFF2-40B4-BE49-F238E27FC236}">
                <a16:creationId xmlns:a16="http://schemas.microsoft.com/office/drawing/2014/main" id="{5B887CAA-9DBE-845A-038E-E9FEE672B86A}"/>
              </a:ext>
            </a:extLst>
          </p:cNvPr>
          <p:cNvPicPr preferRelativeResize="0"/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919" t="14239" r="30737" b="29838"/>
          <a:stretch/>
        </p:blipFill>
        <p:spPr>
          <a:xfrm>
            <a:off x="655855" y="-946302"/>
            <a:ext cx="1754773" cy="77256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0" name="Google Shape;407;p52">
            <a:extLst>
              <a:ext uri="{FF2B5EF4-FFF2-40B4-BE49-F238E27FC236}">
                <a16:creationId xmlns:a16="http://schemas.microsoft.com/office/drawing/2014/main" id="{53BA9F51-4AF2-4E1E-0700-BFDE8F3357D3}"/>
              </a:ext>
            </a:extLst>
          </p:cNvPr>
          <p:cNvPicPr preferRelativeResize="0"/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919" t="14239" r="30737" b="29838"/>
          <a:stretch/>
        </p:blipFill>
        <p:spPr>
          <a:xfrm>
            <a:off x="2565807" y="-946302"/>
            <a:ext cx="1754773" cy="77256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1" name="Google Shape;407;p52">
            <a:extLst>
              <a:ext uri="{FF2B5EF4-FFF2-40B4-BE49-F238E27FC236}">
                <a16:creationId xmlns:a16="http://schemas.microsoft.com/office/drawing/2014/main" id="{31EBF174-999B-BE41-55BF-5CDA69121C61}"/>
              </a:ext>
            </a:extLst>
          </p:cNvPr>
          <p:cNvPicPr preferRelativeResize="0"/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919" t="14239" r="30737" b="29838"/>
          <a:stretch/>
        </p:blipFill>
        <p:spPr>
          <a:xfrm>
            <a:off x="4465782" y="-946302"/>
            <a:ext cx="1754773" cy="76310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2" name="Google Shape;407;p52">
            <a:extLst>
              <a:ext uri="{FF2B5EF4-FFF2-40B4-BE49-F238E27FC236}">
                <a16:creationId xmlns:a16="http://schemas.microsoft.com/office/drawing/2014/main" id="{73956179-EC77-A15D-6A00-18A53EFCB77F}"/>
              </a:ext>
            </a:extLst>
          </p:cNvPr>
          <p:cNvPicPr preferRelativeResize="0"/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919" t="14239" r="30737" b="29838"/>
          <a:stretch/>
        </p:blipFill>
        <p:spPr>
          <a:xfrm>
            <a:off x="6415010" y="-936842"/>
            <a:ext cx="1754773" cy="76310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3" name="Google Shape;407;p52">
            <a:extLst>
              <a:ext uri="{FF2B5EF4-FFF2-40B4-BE49-F238E27FC236}">
                <a16:creationId xmlns:a16="http://schemas.microsoft.com/office/drawing/2014/main" id="{F1E13121-F3AD-7116-E3AB-473B2E709DEC}"/>
              </a:ext>
            </a:extLst>
          </p:cNvPr>
          <p:cNvPicPr preferRelativeResize="0"/>
          <p:nvPr/>
        </p:nvPicPr>
        <p:blipFill rotWithShape="1">
          <a:blip r:embed="rId8">
            <a:alphaModFix amt="90000"/>
          </a:blip>
          <a:srcRect l="17919" t="14239" r="30737" b="29838"/>
          <a:stretch/>
        </p:blipFill>
        <p:spPr>
          <a:xfrm>
            <a:off x="6508455" y="5346823"/>
            <a:ext cx="1774306" cy="2259153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4" name="Google Shape;407;p52">
            <a:extLst>
              <a:ext uri="{FF2B5EF4-FFF2-40B4-BE49-F238E27FC236}">
                <a16:creationId xmlns:a16="http://schemas.microsoft.com/office/drawing/2014/main" id="{773B5E4A-CE7F-07A9-C683-D1F16346EADD}"/>
              </a:ext>
            </a:extLst>
          </p:cNvPr>
          <p:cNvPicPr preferRelativeResize="0"/>
          <p:nvPr/>
        </p:nvPicPr>
        <p:blipFill rotWithShape="1">
          <a:blip r:embed="rId8">
            <a:alphaModFix amt="90000"/>
          </a:blip>
          <a:srcRect l="17919" t="14239" r="30737" b="29838"/>
          <a:stretch/>
        </p:blipFill>
        <p:spPr>
          <a:xfrm>
            <a:off x="4578970" y="5346823"/>
            <a:ext cx="1774306" cy="2266473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5" name="Google Shape;407;p52">
            <a:extLst>
              <a:ext uri="{FF2B5EF4-FFF2-40B4-BE49-F238E27FC236}">
                <a16:creationId xmlns:a16="http://schemas.microsoft.com/office/drawing/2014/main" id="{2D491DFC-6DFD-A0BC-1162-279EA9714991}"/>
              </a:ext>
            </a:extLst>
          </p:cNvPr>
          <p:cNvPicPr preferRelativeResize="0"/>
          <p:nvPr/>
        </p:nvPicPr>
        <p:blipFill rotWithShape="1">
          <a:blip r:embed="rId8">
            <a:alphaModFix amt="90000"/>
          </a:blip>
          <a:srcRect l="17919" t="14239" r="30737" b="29838"/>
          <a:stretch/>
        </p:blipFill>
        <p:spPr>
          <a:xfrm>
            <a:off x="720000" y="5339503"/>
            <a:ext cx="1774306" cy="2266473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7" name="Google Shape;407;p52">
            <a:extLst>
              <a:ext uri="{FF2B5EF4-FFF2-40B4-BE49-F238E27FC236}">
                <a16:creationId xmlns:a16="http://schemas.microsoft.com/office/drawing/2014/main" id="{F5E360C3-0CDF-B4B8-7C9F-65F96423BBC2}"/>
              </a:ext>
            </a:extLst>
          </p:cNvPr>
          <p:cNvPicPr preferRelativeResize="0"/>
          <p:nvPr/>
        </p:nvPicPr>
        <p:blipFill rotWithShape="1">
          <a:blip r:embed="rId8">
            <a:alphaModFix amt="90000"/>
          </a:blip>
          <a:srcRect l="17919" t="14239" r="30737" b="29838"/>
          <a:stretch/>
        </p:blipFill>
        <p:spPr>
          <a:xfrm>
            <a:off x="2638367" y="5346822"/>
            <a:ext cx="1774306" cy="2266473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28" name="Google Shape;2356;p75">
            <a:extLst>
              <a:ext uri="{FF2B5EF4-FFF2-40B4-BE49-F238E27FC236}">
                <a16:creationId xmlns:a16="http://schemas.microsoft.com/office/drawing/2014/main" id="{6428D22F-9724-AC36-9918-FEEBADECF1E4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/>
              <a:t>13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407;p52">
            <a:extLst>
              <a:ext uri="{FF2B5EF4-FFF2-40B4-BE49-F238E27FC236}">
                <a16:creationId xmlns:a16="http://schemas.microsoft.com/office/drawing/2014/main" id="{B5CEB90B-22BF-053F-A30C-BFF50D67BBB4}"/>
              </a:ext>
            </a:extLst>
          </p:cNvPr>
          <p:cNvPicPr preferRelativeResize="0"/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919" t="14239" r="30737" b="29838"/>
          <a:stretch/>
        </p:blipFill>
        <p:spPr>
          <a:xfrm>
            <a:off x="1464731" y="1228660"/>
            <a:ext cx="1754773" cy="77256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2" name="Google Shape;407;p52">
            <a:extLst>
              <a:ext uri="{FF2B5EF4-FFF2-40B4-BE49-F238E27FC236}">
                <a16:creationId xmlns:a16="http://schemas.microsoft.com/office/drawing/2014/main" id="{C5CA197E-825A-564E-27E4-CC2B9ECB6E32}"/>
              </a:ext>
            </a:extLst>
          </p:cNvPr>
          <p:cNvPicPr preferRelativeResize="0"/>
          <p:nvPr/>
        </p:nvPicPr>
        <p:blipFill rotWithShape="1">
          <a:blip r:embed="rId5">
            <a:alphaModFix amt="90000"/>
          </a:blip>
          <a:srcRect l="17919" t="14239" r="30737" b="29838"/>
          <a:stretch/>
        </p:blipFill>
        <p:spPr>
          <a:xfrm>
            <a:off x="5353421" y="2273280"/>
            <a:ext cx="1774306" cy="2259153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1" name="Google Shape;407;p52">
            <a:extLst>
              <a:ext uri="{FF2B5EF4-FFF2-40B4-BE49-F238E27FC236}">
                <a16:creationId xmlns:a16="http://schemas.microsoft.com/office/drawing/2014/main" id="{CA67EDAB-A951-1059-478E-DC2FC8FF4A67}"/>
              </a:ext>
            </a:extLst>
          </p:cNvPr>
          <p:cNvPicPr preferRelativeResize="0"/>
          <p:nvPr/>
        </p:nvPicPr>
        <p:blipFill rotWithShape="1">
          <a:blip r:embed="rId5">
            <a:alphaModFix amt="90000"/>
          </a:blip>
          <a:srcRect l="17919" t="14239" r="30737" b="29838"/>
          <a:stretch/>
        </p:blipFill>
        <p:spPr>
          <a:xfrm>
            <a:off x="3423936" y="2273280"/>
            <a:ext cx="1774306" cy="2266473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318" name="Google Shape;318;p45"/>
          <p:cNvSpPr txBox="1">
            <a:spLocks noGrp="1"/>
          </p:cNvSpPr>
          <p:nvPr>
            <p:ph type="title"/>
          </p:nvPr>
        </p:nvSpPr>
        <p:spPr>
          <a:xfrm>
            <a:off x="72005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Difficultés et limites</a:t>
            </a:r>
          </a:p>
        </p:txBody>
      </p:sp>
      <p:pic>
        <p:nvPicPr>
          <p:cNvPr id="5" name="Google Shape;407;p52">
            <a:extLst>
              <a:ext uri="{FF2B5EF4-FFF2-40B4-BE49-F238E27FC236}">
                <a16:creationId xmlns:a16="http://schemas.microsoft.com/office/drawing/2014/main" id="{674BA104-8525-301D-F7A6-95361A2C670D}"/>
              </a:ext>
            </a:extLst>
          </p:cNvPr>
          <p:cNvPicPr preferRelativeResize="0"/>
          <p:nvPr/>
        </p:nvPicPr>
        <p:blipFill rotWithShape="1">
          <a:blip r:embed="rId5">
            <a:alphaModFix amt="90000"/>
          </a:blip>
          <a:srcRect l="17919" t="14239" r="30737" b="29838"/>
          <a:stretch/>
        </p:blipFill>
        <p:spPr>
          <a:xfrm>
            <a:off x="1425665" y="2275420"/>
            <a:ext cx="1774306" cy="2266473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4B308CCF-D62E-FF8B-9F0D-0AC4844E2ACF}"/>
              </a:ext>
            </a:extLst>
          </p:cNvPr>
          <p:cNvSpPr/>
          <p:nvPr/>
        </p:nvSpPr>
        <p:spPr>
          <a:xfrm>
            <a:off x="1580844" y="1486225"/>
            <a:ext cx="1520832" cy="24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Données</a:t>
            </a: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E7FE633D-5E37-FA50-FCA0-6416B4592A0B}"/>
              </a:ext>
            </a:extLst>
          </p:cNvPr>
          <p:cNvSpPr/>
          <p:nvPr/>
        </p:nvSpPr>
        <p:spPr>
          <a:xfrm>
            <a:off x="1580844" y="2372607"/>
            <a:ext cx="1520832" cy="2176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fr-FR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Le </a:t>
            </a:r>
            <a:r>
              <a:rPr lang="fr-FR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dataset</a:t>
            </a:r>
            <a:r>
              <a:rPr lang="fr-FR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étant assez petit, il est difficile d’être sûr de la précision de notre modèle. Il y’a aussi une grande variabilité sur les métriques en fonction du </a:t>
            </a:r>
            <a:r>
              <a:rPr lang="fr-FR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random_state</a:t>
            </a:r>
            <a:r>
              <a:rPr lang="fr-FR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.</a:t>
            </a:r>
            <a:br>
              <a:rPr lang="fr-FR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</a:br>
            <a:endParaRPr lang="fr-FR" sz="1200">
              <a:solidFill>
                <a:srgbClr val="D4D4D1"/>
              </a:solidFill>
              <a:latin typeface="Rubik" panose="020B0604020202020204" charset="-79"/>
              <a:ea typeface="Roboto" pitchFamily="34" charset="-122"/>
              <a:cs typeface="Rubik" panose="020B0604020202020204" charset="-79"/>
            </a:endParaRPr>
          </a:p>
        </p:txBody>
      </p:sp>
      <p:pic>
        <p:nvPicPr>
          <p:cNvPr id="26" name="Google Shape;407;p52">
            <a:extLst>
              <a:ext uri="{FF2B5EF4-FFF2-40B4-BE49-F238E27FC236}">
                <a16:creationId xmlns:a16="http://schemas.microsoft.com/office/drawing/2014/main" id="{DD42AD11-383E-E0DE-2350-9105109404A7}"/>
              </a:ext>
            </a:extLst>
          </p:cNvPr>
          <p:cNvPicPr preferRelativeResize="0"/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919" t="14239" r="30737" b="29838"/>
          <a:stretch/>
        </p:blipFill>
        <p:spPr>
          <a:xfrm>
            <a:off x="3413959" y="1219200"/>
            <a:ext cx="1754773" cy="76310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7" name="Google Shape;407;p52">
            <a:extLst>
              <a:ext uri="{FF2B5EF4-FFF2-40B4-BE49-F238E27FC236}">
                <a16:creationId xmlns:a16="http://schemas.microsoft.com/office/drawing/2014/main" id="{0B8B734D-8C04-DC2F-CA29-D6778A0BAC91}"/>
              </a:ext>
            </a:extLst>
          </p:cNvPr>
          <p:cNvPicPr preferRelativeResize="0"/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17919" t="14239" r="30737" b="29838"/>
          <a:stretch/>
        </p:blipFill>
        <p:spPr>
          <a:xfrm>
            <a:off x="5363187" y="1228660"/>
            <a:ext cx="1754773" cy="763100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29" name="Text 2">
            <a:extLst>
              <a:ext uri="{FF2B5EF4-FFF2-40B4-BE49-F238E27FC236}">
                <a16:creationId xmlns:a16="http://schemas.microsoft.com/office/drawing/2014/main" id="{E0B50F71-EE98-5B94-D241-70F809D27998}"/>
              </a:ext>
            </a:extLst>
          </p:cNvPr>
          <p:cNvSpPr/>
          <p:nvPr/>
        </p:nvSpPr>
        <p:spPr>
          <a:xfrm>
            <a:off x="3550673" y="1476766"/>
            <a:ext cx="1342291" cy="24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b="1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Prétraitement</a:t>
            </a:r>
            <a:endParaRPr lang="en-US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30" name="Text 2">
            <a:extLst>
              <a:ext uri="{FF2B5EF4-FFF2-40B4-BE49-F238E27FC236}">
                <a16:creationId xmlns:a16="http://schemas.microsoft.com/office/drawing/2014/main" id="{4E37CBFD-45D3-272E-CC3C-0A83BA975A90}"/>
              </a:ext>
            </a:extLst>
          </p:cNvPr>
          <p:cNvSpPr/>
          <p:nvPr/>
        </p:nvSpPr>
        <p:spPr>
          <a:xfrm>
            <a:off x="5480157" y="1394059"/>
            <a:ext cx="1520832" cy="24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Construction </a:t>
            </a:r>
          </a:p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des </a:t>
            </a:r>
            <a:r>
              <a:rPr lang="en-US" b="1" err="1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modèles</a:t>
            </a:r>
            <a:endParaRPr lang="en-US" b="1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A0853F0F-124F-546F-355B-37CDA034092A}"/>
              </a:ext>
            </a:extLst>
          </p:cNvPr>
          <p:cNvSpPr/>
          <p:nvPr/>
        </p:nvSpPr>
        <p:spPr>
          <a:xfrm>
            <a:off x="3550673" y="2363148"/>
            <a:ext cx="1520832" cy="1862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fr-FR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Difficulté à suivre avec précision les transformations appliquées à chaque variable. Il est facile de perdre la trace du travail.</a:t>
            </a: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72F52089-5C95-A6D5-9AD0-F4962D608459}"/>
              </a:ext>
            </a:extLst>
          </p:cNvPr>
          <p:cNvSpPr/>
          <p:nvPr/>
        </p:nvSpPr>
        <p:spPr>
          <a:xfrm>
            <a:off x="5480157" y="2363147"/>
            <a:ext cx="1520832" cy="1862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fr-FR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Difficulté à choisir le compromis effectué par les modèles : le choix entre minimiser les FN, ou chercher à avoir la meilleure exactitude</a:t>
            </a:r>
          </a:p>
        </p:txBody>
      </p:sp>
      <p:sp>
        <p:nvSpPr>
          <p:cNvPr id="37" name="Google Shape;2356;p75">
            <a:extLst>
              <a:ext uri="{FF2B5EF4-FFF2-40B4-BE49-F238E27FC236}">
                <a16:creationId xmlns:a16="http://schemas.microsoft.com/office/drawing/2014/main" id="{C194C61F-80C4-8FE6-89A3-C24BC9BF71D9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/>
              <a:t>14</a:t>
            </a:r>
            <a:endParaRPr 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55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M</a:t>
            </a:r>
            <a:r>
              <a:rPr lang="fr-FR" sz="9000"/>
              <a:t>e</a:t>
            </a:r>
            <a:r>
              <a:rPr lang="en" sz="9000"/>
              <a:t>rci !</a:t>
            </a:r>
            <a:endParaRPr sz="9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>
            <a:spLocks noGrp="1"/>
          </p:cNvSpPr>
          <p:nvPr>
            <p:ph type="title"/>
          </p:nvPr>
        </p:nvSpPr>
        <p:spPr>
          <a:xfrm>
            <a:off x="1391900" y="1332300"/>
            <a:ext cx="29964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 exploratoire des données (EDA) </a:t>
            </a:r>
          </a:p>
        </p:txBody>
      </p:sp>
      <p:sp>
        <p:nvSpPr>
          <p:cNvPr id="328" name="Google Shape;328;p46"/>
          <p:cNvSpPr txBox="1">
            <a:spLocks noGrp="1"/>
          </p:cNvSpPr>
          <p:nvPr>
            <p:ph type="title" idx="2"/>
          </p:nvPr>
        </p:nvSpPr>
        <p:spPr>
          <a:xfrm>
            <a:off x="715100" y="1199149"/>
            <a:ext cx="6768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subTitle" idx="1"/>
          </p:nvPr>
        </p:nvSpPr>
        <p:spPr>
          <a:xfrm>
            <a:off x="1391900" y="1837504"/>
            <a:ext cx="291074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Numérique, Catégorielle et Matrice de corrélation</a:t>
            </a:r>
            <a:endParaRPr/>
          </a:p>
        </p:txBody>
      </p:sp>
      <p:sp>
        <p:nvSpPr>
          <p:cNvPr id="333" name="Google Shape;333;p46"/>
          <p:cNvSpPr txBox="1">
            <a:spLocks noGrp="1"/>
          </p:cNvSpPr>
          <p:nvPr>
            <p:ph type="title" idx="6"/>
          </p:nvPr>
        </p:nvSpPr>
        <p:spPr>
          <a:xfrm>
            <a:off x="1391899" y="2531551"/>
            <a:ext cx="2996399" cy="3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Prétraitement des données</a:t>
            </a:r>
          </a:p>
        </p:txBody>
      </p:sp>
      <p:sp>
        <p:nvSpPr>
          <p:cNvPr id="334" name="Google Shape;334;p46"/>
          <p:cNvSpPr txBox="1">
            <a:spLocks noGrp="1"/>
          </p:cNvSpPr>
          <p:nvPr>
            <p:ph type="title" idx="7"/>
          </p:nvPr>
        </p:nvSpPr>
        <p:spPr>
          <a:xfrm>
            <a:off x="715100" y="2409592"/>
            <a:ext cx="6768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8"/>
          </p:nvPr>
        </p:nvSpPr>
        <p:spPr>
          <a:xfrm>
            <a:off x="1391900" y="3012440"/>
            <a:ext cx="291074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Affinage et traitement des données pour les modèles</a:t>
            </a:r>
            <a:endParaRPr/>
          </a:p>
        </p:txBody>
      </p:sp>
      <p:sp>
        <p:nvSpPr>
          <p:cNvPr id="339" name="Google Shape;339;p46"/>
          <p:cNvSpPr txBox="1">
            <a:spLocks noGrp="1"/>
          </p:cNvSpPr>
          <p:nvPr>
            <p:ph type="title" idx="15"/>
          </p:nvPr>
        </p:nvSpPr>
        <p:spPr>
          <a:xfrm>
            <a:off x="1391900" y="3680988"/>
            <a:ext cx="2996398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Modélisation des données</a:t>
            </a:r>
          </a:p>
        </p:txBody>
      </p:sp>
      <p:sp>
        <p:nvSpPr>
          <p:cNvPr id="340" name="Google Shape;340;p46"/>
          <p:cNvSpPr txBox="1">
            <a:spLocks noGrp="1"/>
          </p:cNvSpPr>
          <p:nvPr>
            <p:ph type="title" idx="16"/>
          </p:nvPr>
        </p:nvSpPr>
        <p:spPr>
          <a:xfrm>
            <a:off x="715100" y="3561129"/>
            <a:ext cx="6768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1" name="Google Shape;341;p46"/>
          <p:cNvSpPr txBox="1">
            <a:spLocks noGrp="1"/>
          </p:cNvSpPr>
          <p:nvPr>
            <p:ph type="subTitle" idx="17"/>
          </p:nvPr>
        </p:nvSpPr>
        <p:spPr>
          <a:xfrm>
            <a:off x="1391900" y="4137407"/>
            <a:ext cx="2910742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Création des modèles et </a:t>
            </a:r>
            <a:r>
              <a:rPr lang="en" b="1"/>
              <a:t>évaluations</a:t>
            </a:r>
            <a:endParaRPr b="1"/>
          </a:p>
        </p:txBody>
      </p:sp>
      <p:sp>
        <p:nvSpPr>
          <p:cNvPr id="345" name="Google Shape;345;p46"/>
          <p:cNvSpPr txBox="1">
            <a:spLocks noGrp="1"/>
          </p:cNvSpPr>
          <p:nvPr>
            <p:ph type="title" idx="21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22" name="Google Shape;2356;p75">
            <a:extLst>
              <a:ext uri="{FF2B5EF4-FFF2-40B4-BE49-F238E27FC236}">
                <a16:creationId xmlns:a16="http://schemas.microsoft.com/office/drawing/2014/main" id="{2608219A-25E4-C84B-4A49-7F16B01DDE28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5" name="Image 4" descr="Une image contenant texte, capture d’écran, menu&#10;&#10;Le contenu généré par l’IA peut être incorrect.">
            <a:extLst>
              <a:ext uri="{FF2B5EF4-FFF2-40B4-BE49-F238E27FC236}">
                <a16:creationId xmlns:a16="http://schemas.microsoft.com/office/drawing/2014/main" id="{6E05DF83-81D7-77EE-E0A8-C79C04C61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84"/>
          <a:stretch>
            <a:fillRect/>
          </a:stretch>
        </p:blipFill>
        <p:spPr>
          <a:xfrm>
            <a:off x="4755702" y="1072685"/>
            <a:ext cx="2910742" cy="36721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>
            <a:spLocks noGrp="1"/>
          </p:cNvSpPr>
          <p:nvPr>
            <p:ph type="title"/>
          </p:nvPr>
        </p:nvSpPr>
        <p:spPr>
          <a:xfrm>
            <a:off x="2230649" y="2094948"/>
            <a:ext cx="5332643" cy="13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/>
              <a:t>Analyse exploratoire des données (EDA) </a:t>
            </a:r>
          </a:p>
        </p:txBody>
      </p:sp>
      <p:sp>
        <p:nvSpPr>
          <p:cNvPr id="351" name="Google Shape;351;p47"/>
          <p:cNvSpPr txBox="1">
            <a:spLocks noGrp="1"/>
          </p:cNvSpPr>
          <p:nvPr>
            <p:ph type="title" idx="2"/>
          </p:nvPr>
        </p:nvSpPr>
        <p:spPr>
          <a:xfrm>
            <a:off x="2230649" y="1088245"/>
            <a:ext cx="14040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52" name="Google Shape;352;p47"/>
          <p:cNvSpPr txBox="1">
            <a:spLocks noGrp="1"/>
          </p:cNvSpPr>
          <p:nvPr>
            <p:ph type="subTitle" idx="1"/>
          </p:nvPr>
        </p:nvSpPr>
        <p:spPr>
          <a:xfrm>
            <a:off x="2230650" y="3793793"/>
            <a:ext cx="4682700" cy="3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 Numérique, Catégorielle et Matrice de corrélation</a:t>
            </a:r>
          </a:p>
        </p:txBody>
      </p:sp>
      <p:cxnSp>
        <p:nvCxnSpPr>
          <p:cNvPr id="353" name="Google Shape;353;p47"/>
          <p:cNvCxnSpPr/>
          <p:nvPr/>
        </p:nvCxnSpPr>
        <p:spPr>
          <a:xfrm>
            <a:off x="2230649" y="3680051"/>
            <a:ext cx="488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142AB8-351F-7264-3DF6-05BA4EB71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562" y="4912640"/>
            <a:ext cx="1119963" cy="748265"/>
          </a:xfrm>
          <a:prstGeom prst="roundRect">
            <a:avLst>
              <a:gd name="adj" fmla="val 8262"/>
            </a:avLst>
          </a:prstGeom>
        </p:spPr>
      </p:pic>
      <p:sp>
        <p:nvSpPr>
          <p:cNvPr id="3" name="Google Shape;2356;p75">
            <a:extLst>
              <a:ext uri="{FF2B5EF4-FFF2-40B4-BE49-F238E27FC236}">
                <a16:creationId xmlns:a16="http://schemas.microsoft.com/office/drawing/2014/main" id="{9811453B-04DA-4F74-EA60-4EDAECC2C27B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1729140" y="735145"/>
            <a:ext cx="4377492" cy="7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 exploratoire des données (EDA) </a:t>
            </a:r>
          </a:p>
        </p:txBody>
      </p:sp>
      <p:sp>
        <p:nvSpPr>
          <p:cNvPr id="359" name="Google Shape;359;p48"/>
          <p:cNvSpPr txBox="1">
            <a:spLocks noGrp="1"/>
          </p:cNvSpPr>
          <p:nvPr>
            <p:ph type="subTitle" idx="1"/>
          </p:nvPr>
        </p:nvSpPr>
        <p:spPr>
          <a:xfrm>
            <a:off x="864781" y="1675912"/>
            <a:ext cx="3296093" cy="2470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>
                <a:solidFill>
                  <a:schemeClr val="bg2"/>
                </a:solidFill>
              </a:rPr>
              <a:t>Analyse</a:t>
            </a:r>
            <a:r>
              <a:rPr lang="en-US" b="1">
                <a:solidFill>
                  <a:schemeClr val="bg2"/>
                </a:solidFill>
              </a:rPr>
              <a:t> des Variables </a:t>
            </a:r>
            <a:r>
              <a:rPr lang="en-US" b="1" err="1">
                <a:solidFill>
                  <a:schemeClr val="bg2"/>
                </a:solidFill>
              </a:rPr>
              <a:t>Numériques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Recherche de </a:t>
            </a:r>
            <a:r>
              <a:rPr lang="fr-FR" b="1"/>
              <a:t>corrélations</a:t>
            </a:r>
            <a:r>
              <a:rPr lang="fr-FR"/>
              <a:t> entre les caractéristiques numériques et la variable cible.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err="1">
                <a:solidFill>
                  <a:schemeClr val="bg2"/>
                </a:solidFill>
              </a:rPr>
              <a:t>Analyse</a:t>
            </a:r>
            <a:r>
              <a:rPr lang="en-US" b="1">
                <a:solidFill>
                  <a:schemeClr val="bg2"/>
                </a:solidFill>
              </a:rPr>
              <a:t> des Variables </a:t>
            </a:r>
            <a:r>
              <a:rPr lang="en-US" b="1" err="1">
                <a:solidFill>
                  <a:schemeClr val="bg2"/>
                </a:solidFill>
              </a:rPr>
              <a:t>Catégorielles</a:t>
            </a:r>
            <a:endParaRPr lang="en-US" b="1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Étude de la relation entre les variables catégoriques et le statut de paiement.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cxnSp>
        <p:nvCxnSpPr>
          <p:cNvPr id="361" name="Google Shape;361;p48"/>
          <p:cNvCxnSpPr>
            <a:cxnSpLocks/>
          </p:cNvCxnSpPr>
          <p:nvPr/>
        </p:nvCxnSpPr>
        <p:spPr>
          <a:xfrm>
            <a:off x="1753950" y="1516045"/>
            <a:ext cx="432787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2356;p75">
            <a:extLst>
              <a:ext uri="{FF2B5EF4-FFF2-40B4-BE49-F238E27FC236}">
                <a16:creationId xmlns:a16="http://schemas.microsoft.com/office/drawing/2014/main" id="{5D75C819-ED09-FF46-5E6A-D8A11CC08AC4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7" name="Image 6" descr="Une image contenant texte, capture d’écran, menu, Police&#10;&#10;Le contenu généré par l’IA peut être incorrect.">
            <a:extLst>
              <a:ext uri="{FF2B5EF4-FFF2-40B4-BE49-F238E27FC236}">
                <a16:creationId xmlns:a16="http://schemas.microsoft.com/office/drawing/2014/main" id="{818EEEB0-696A-891E-B445-E6158A11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92784"/>
            <a:ext cx="3612994" cy="30497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69"/>
          <p:cNvSpPr txBox="1">
            <a:spLocks noGrp="1"/>
          </p:cNvSpPr>
          <p:nvPr>
            <p:ph type="title"/>
          </p:nvPr>
        </p:nvSpPr>
        <p:spPr>
          <a:xfrm>
            <a:off x="1026675" y="1544400"/>
            <a:ext cx="29133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Matrice de corrélation</a:t>
            </a:r>
          </a:p>
        </p:txBody>
      </p:sp>
      <p:sp>
        <p:nvSpPr>
          <p:cNvPr id="2229" name="Google Shape;2229;p69"/>
          <p:cNvSpPr txBox="1">
            <a:spLocks noGrp="1"/>
          </p:cNvSpPr>
          <p:nvPr>
            <p:ph type="subTitle" idx="1"/>
          </p:nvPr>
        </p:nvSpPr>
        <p:spPr>
          <a:xfrm>
            <a:off x="1026674" y="2140803"/>
            <a:ext cx="3056227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Coefficient de </a:t>
            </a:r>
            <a:r>
              <a:rPr lang="en-US" b="1"/>
              <a:t>Pearson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err="1"/>
              <a:t>Toutes</a:t>
            </a:r>
            <a:r>
              <a:rPr lang="en-US"/>
              <a:t> les variables donnent de </a:t>
            </a:r>
            <a:r>
              <a:rPr lang="en-US" err="1"/>
              <a:t>l’information</a:t>
            </a:r>
            <a:r>
              <a:rPr lang="en-US"/>
              <a:t> utile</a:t>
            </a:r>
          </a:p>
        </p:txBody>
      </p:sp>
      <p:sp>
        <p:nvSpPr>
          <p:cNvPr id="5" name="Google Shape;2086;p59">
            <a:extLst>
              <a:ext uri="{FF2B5EF4-FFF2-40B4-BE49-F238E27FC236}">
                <a16:creationId xmlns:a16="http://schemas.microsoft.com/office/drawing/2014/main" id="{6E6E855F-153D-B414-FDC6-1E4E13964B7C}"/>
              </a:ext>
            </a:extLst>
          </p:cNvPr>
          <p:cNvSpPr txBox="1">
            <a:spLocks/>
          </p:cNvSpPr>
          <p:nvPr/>
        </p:nvSpPr>
        <p:spPr>
          <a:xfrm>
            <a:off x="5643564" y="-841800"/>
            <a:ext cx="16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>
                <a:solidFill>
                  <a:schemeClr val="dk1"/>
                </a:solidFill>
                <a:latin typeface="Rubik ExtraBold"/>
                <a:cs typeface="Rubik ExtraBold"/>
                <a:sym typeface="Rubik ExtraBold"/>
              </a:rPr>
              <a:t>02.</a:t>
            </a:r>
          </a:p>
        </p:txBody>
      </p:sp>
      <p:sp>
        <p:nvSpPr>
          <p:cNvPr id="6" name="Google Shape;2356;p75">
            <a:extLst>
              <a:ext uri="{FF2B5EF4-FFF2-40B4-BE49-F238E27FC236}">
                <a16:creationId xmlns:a16="http://schemas.microsoft.com/office/drawing/2014/main" id="{BDC81FF8-E0E1-37F6-191C-94F1FC7778F3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" name="Image 2" descr="Une image contenant texte, capture d’écran, carré&#10;&#10;Le contenu généré par l’IA peut être incorrect.">
            <a:extLst>
              <a:ext uri="{FF2B5EF4-FFF2-40B4-BE49-F238E27FC236}">
                <a16:creationId xmlns:a16="http://schemas.microsoft.com/office/drawing/2014/main" id="{992D6934-2087-20BC-3457-B012787D0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975" y="576498"/>
            <a:ext cx="4601415" cy="37669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75"/>
          <p:cNvSpPr txBox="1">
            <a:spLocks noGrp="1"/>
          </p:cNvSpPr>
          <p:nvPr>
            <p:ph type="title" idx="6"/>
          </p:nvPr>
        </p:nvSpPr>
        <p:spPr>
          <a:xfrm>
            <a:off x="720000" y="539496"/>
            <a:ext cx="7704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Analyse Catégorielle</a:t>
            </a:r>
          </a:p>
        </p:txBody>
      </p:sp>
      <p:sp>
        <p:nvSpPr>
          <p:cNvPr id="2355" name="Google Shape;2355;p75"/>
          <p:cNvSpPr txBox="1">
            <a:spLocks noGrp="1"/>
          </p:cNvSpPr>
          <p:nvPr>
            <p:ph type="title"/>
          </p:nvPr>
        </p:nvSpPr>
        <p:spPr>
          <a:xfrm>
            <a:off x="872400" y="3057523"/>
            <a:ext cx="23364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Affichage des graphiques</a:t>
            </a:r>
          </a:p>
        </p:txBody>
      </p:sp>
      <p:sp>
        <p:nvSpPr>
          <p:cNvPr id="2356" name="Google Shape;2356;p75"/>
          <p:cNvSpPr txBox="1">
            <a:spLocks noGrp="1"/>
          </p:cNvSpPr>
          <p:nvPr>
            <p:ph type="subTitle" idx="1"/>
          </p:nvPr>
        </p:nvSpPr>
        <p:spPr>
          <a:xfrm>
            <a:off x="872400" y="3600745"/>
            <a:ext cx="2336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Avec </a:t>
            </a:r>
            <a:r>
              <a:rPr lang="en-US" err="1"/>
              <a:t>histplot</a:t>
            </a:r>
            <a:r>
              <a:rPr lang="en-US"/>
              <a:t> et </a:t>
            </a:r>
            <a:r>
              <a:rPr lang="en-US" err="1"/>
              <a:t>countplot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57" name="Google Shape;2357;p75"/>
          <p:cNvSpPr txBox="1">
            <a:spLocks noGrp="1"/>
          </p:cNvSpPr>
          <p:nvPr>
            <p:ph type="title" idx="2"/>
          </p:nvPr>
        </p:nvSpPr>
        <p:spPr>
          <a:xfrm>
            <a:off x="3403800" y="3057523"/>
            <a:ext cx="23364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Etude des corrélations</a:t>
            </a:r>
          </a:p>
        </p:txBody>
      </p:sp>
      <p:sp>
        <p:nvSpPr>
          <p:cNvPr id="2358" name="Google Shape;2358;p75"/>
          <p:cNvSpPr txBox="1">
            <a:spLocks noGrp="1"/>
          </p:cNvSpPr>
          <p:nvPr>
            <p:ph type="subTitle" idx="3"/>
          </p:nvPr>
        </p:nvSpPr>
        <p:spPr>
          <a:xfrm>
            <a:off x="3403800" y="3600745"/>
            <a:ext cx="2336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Relation de chacune des caractéristiques avec </a:t>
            </a:r>
            <a:r>
              <a:rPr lang="fr-FR" err="1"/>
              <a:t>HeartDisease</a:t>
            </a:r>
            <a:endParaRPr lang="fr-FR">
              <a:solidFill>
                <a:schemeClr val="accent1"/>
              </a:solidFill>
            </a:endParaRPr>
          </a:p>
        </p:txBody>
      </p:sp>
      <p:sp>
        <p:nvSpPr>
          <p:cNvPr id="2359" name="Google Shape;2359;p75"/>
          <p:cNvSpPr txBox="1">
            <a:spLocks noGrp="1"/>
          </p:cNvSpPr>
          <p:nvPr>
            <p:ph type="title" idx="4"/>
          </p:nvPr>
        </p:nvSpPr>
        <p:spPr>
          <a:xfrm>
            <a:off x="5935200" y="3057523"/>
            <a:ext cx="23364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Etude de la distribution</a:t>
            </a:r>
          </a:p>
        </p:txBody>
      </p:sp>
      <p:sp>
        <p:nvSpPr>
          <p:cNvPr id="2360" name="Google Shape;2360;p75"/>
          <p:cNvSpPr txBox="1">
            <a:spLocks noGrp="1"/>
          </p:cNvSpPr>
          <p:nvPr>
            <p:ph type="subTitle" idx="5"/>
          </p:nvPr>
        </p:nvSpPr>
        <p:spPr>
          <a:xfrm>
            <a:off x="5935200" y="3607804"/>
            <a:ext cx="2336400" cy="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 de la caractéristique </a:t>
            </a: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AFE8514-D5CC-4C60-B276-0448A30F7C47}"/>
              </a:ext>
            </a:extLst>
          </p:cNvPr>
          <p:cNvSpPr/>
          <p:nvPr/>
        </p:nvSpPr>
        <p:spPr>
          <a:xfrm>
            <a:off x="1000886" y="-943675"/>
            <a:ext cx="3614952" cy="404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Analyse Catégorielle</a:t>
            </a:r>
            <a:endParaRPr lang="en-US" sz="445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AF3E2B5-5D3A-6147-1959-9656DB5B9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626245"/>
            <a:ext cx="3695135" cy="3544229"/>
          </a:xfrm>
          <a:prstGeom prst="roundRect">
            <a:avLst>
              <a:gd name="adj" fmla="val 8267"/>
            </a:avLst>
          </a:prstGeom>
        </p:spPr>
      </p:pic>
      <p:sp>
        <p:nvSpPr>
          <p:cNvPr id="8" name="Google Shape;2356;p75">
            <a:extLst>
              <a:ext uri="{FF2B5EF4-FFF2-40B4-BE49-F238E27FC236}">
                <a16:creationId xmlns:a16="http://schemas.microsoft.com/office/drawing/2014/main" id="{D2802BCF-4C12-384E-BFDF-0BD77B13B109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9" name="Image 8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E377507C-0252-8440-BA80-0BA2EB44D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488" y="1245421"/>
            <a:ext cx="1971492" cy="594667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1" name="Image 10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5F9EBD7F-2DCB-203E-3B1B-4B9919105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488" y="1896879"/>
            <a:ext cx="1971492" cy="9986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3" name="Image 12" descr="Une image contenant texte, capture d’écran, diagramme, Rectangle&#10;&#10;Le contenu généré par l’IA peut être incorrect.">
            <a:extLst>
              <a:ext uri="{FF2B5EF4-FFF2-40B4-BE49-F238E27FC236}">
                <a16:creationId xmlns:a16="http://schemas.microsoft.com/office/drawing/2014/main" id="{14394F6D-1F6C-CB61-A0DE-33B703F4B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967" y="1245421"/>
            <a:ext cx="2094541" cy="16551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5" name="Image 14" descr="Une image contenant text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80BE9290-C653-5D9B-0DAE-EC1FA9342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805" y="1245422"/>
            <a:ext cx="2180147" cy="16501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59"/>
          <p:cNvSpPr txBox="1">
            <a:spLocks noGrp="1"/>
          </p:cNvSpPr>
          <p:nvPr>
            <p:ph type="title"/>
          </p:nvPr>
        </p:nvSpPr>
        <p:spPr>
          <a:xfrm>
            <a:off x="1558625" y="1958025"/>
            <a:ext cx="5912400" cy="15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500"/>
              <a:t>Prétraitement des données</a:t>
            </a:r>
          </a:p>
        </p:txBody>
      </p:sp>
      <p:sp>
        <p:nvSpPr>
          <p:cNvPr id="2086" name="Google Shape;2086;p59"/>
          <p:cNvSpPr txBox="1">
            <a:spLocks noGrp="1"/>
          </p:cNvSpPr>
          <p:nvPr>
            <p:ph type="title" idx="2"/>
          </p:nvPr>
        </p:nvSpPr>
        <p:spPr>
          <a:xfrm>
            <a:off x="5728625" y="1116225"/>
            <a:ext cx="16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087" name="Google Shape;2087;p59"/>
          <p:cNvSpPr txBox="1">
            <a:spLocks noGrp="1"/>
          </p:cNvSpPr>
          <p:nvPr>
            <p:ph type="subTitle" idx="1"/>
          </p:nvPr>
        </p:nvSpPr>
        <p:spPr>
          <a:xfrm>
            <a:off x="1558625" y="3610125"/>
            <a:ext cx="51642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Affinage et traitement des données pour les modèles</a:t>
            </a:r>
          </a:p>
        </p:txBody>
      </p:sp>
      <p:cxnSp>
        <p:nvCxnSpPr>
          <p:cNvPr id="2088" name="Google Shape;2088;p59"/>
          <p:cNvCxnSpPr/>
          <p:nvPr/>
        </p:nvCxnSpPr>
        <p:spPr>
          <a:xfrm>
            <a:off x="1620975" y="3524400"/>
            <a:ext cx="5850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oogle Shape;407;p52">
            <a:extLst>
              <a:ext uri="{FF2B5EF4-FFF2-40B4-BE49-F238E27FC236}">
                <a16:creationId xmlns:a16="http://schemas.microsoft.com/office/drawing/2014/main" id="{966B06C2-A941-7DC5-9152-A1BD3929850C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5984706" y="5279895"/>
            <a:ext cx="2496652" cy="1506478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3" name="Google Shape;407;p52">
            <a:extLst>
              <a:ext uri="{FF2B5EF4-FFF2-40B4-BE49-F238E27FC236}">
                <a16:creationId xmlns:a16="http://schemas.microsoft.com/office/drawing/2014/main" id="{D4A7C7A2-4B34-F4FC-2C0F-065D92D3904E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3323674" y="5272575"/>
            <a:ext cx="2496652" cy="1506477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4" name="Google Shape;407;p52">
            <a:extLst>
              <a:ext uri="{FF2B5EF4-FFF2-40B4-BE49-F238E27FC236}">
                <a16:creationId xmlns:a16="http://schemas.microsoft.com/office/drawing/2014/main" id="{831EAC7F-8409-74CB-45B8-A9FBC7570B1F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5984503" y="-1618840"/>
            <a:ext cx="2496652" cy="1409081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5" name="Google Shape;407;p52">
            <a:extLst>
              <a:ext uri="{FF2B5EF4-FFF2-40B4-BE49-F238E27FC236}">
                <a16:creationId xmlns:a16="http://schemas.microsoft.com/office/drawing/2014/main" id="{AA1FA4AD-3BD2-C182-5EE7-70F0E5FAC708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643515" y="5272575"/>
            <a:ext cx="2567160" cy="1513798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6" name="Google Shape;407;p52">
            <a:extLst>
              <a:ext uri="{FF2B5EF4-FFF2-40B4-BE49-F238E27FC236}">
                <a16:creationId xmlns:a16="http://schemas.microsoft.com/office/drawing/2014/main" id="{3FB2A5BF-DB6E-E2F6-2D84-D14B80DF64AA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643312" y="-1626160"/>
            <a:ext cx="2496653" cy="1409082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7" name="Google Shape;407;p52">
            <a:extLst>
              <a:ext uri="{FF2B5EF4-FFF2-40B4-BE49-F238E27FC236}">
                <a16:creationId xmlns:a16="http://schemas.microsoft.com/office/drawing/2014/main" id="{74631CD4-8EA6-3EAE-CD32-2F7591BFAFFF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3313908" y="-1618840"/>
            <a:ext cx="2496652" cy="1401762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8" name="Google Shape;2356;p75">
            <a:extLst>
              <a:ext uri="{FF2B5EF4-FFF2-40B4-BE49-F238E27FC236}">
                <a16:creationId xmlns:a16="http://schemas.microsoft.com/office/drawing/2014/main" id="{BE18221B-2FA9-9594-7E9A-3B1302B2B2BA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>
                <a:solidFill>
                  <a:schemeClr val="accent1"/>
                </a:solidFill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407;p52">
            <a:extLst>
              <a:ext uri="{FF2B5EF4-FFF2-40B4-BE49-F238E27FC236}">
                <a16:creationId xmlns:a16="http://schemas.microsoft.com/office/drawing/2014/main" id="{D9838A9A-8094-899E-B519-0FDFC001FEB0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5984503" y="3032882"/>
            <a:ext cx="2496652" cy="1506478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35" name="Google Shape;407;p52">
            <a:extLst>
              <a:ext uri="{FF2B5EF4-FFF2-40B4-BE49-F238E27FC236}">
                <a16:creationId xmlns:a16="http://schemas.microsoft.com/office/drawing/2014/main" id="{93F06501-B7F9-00CF-ECD8-9AC010A20AA0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3323471" y="3025562"/>
            <a:ext cx="2496652" cy="1506477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34" name="Google Shape;407;p52">
            <a:extLst>
              <a:ext uri="{FF2B5EF4-FFF2-40B4-BE49-F238E27FC236}">
                <a16:creationId xmlns:a16="http://schemas.microsoft.com/office/drawing/2014/main" id="{2DC01E4D-3297-6CF9-BF41-35BF5727094E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5984503" y="1325547"/>
            <a:ext cx="2496652" cy="1409081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32" name="Google Shape;407;p52">
            <a:extLst>
              <a:ext uri="{FF2B5EF4-FFF2-40B4-BE49-F238E27FC236}">
                <a16:creationId xmlns:a16="http://schemas.microsoft.com/office/drawing/2014/main" id="{0650CEDC-D999-F415-A0A6-608E8EF05A32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643312" y="3025562"/>
            <a:ext cx="2567160" cy="1513798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31" name="Google Shape;407;p52">
            <a:extLst>
              <a:ext uri="{FF2B5EF4-FFF2-40B4-BE49-F238E27FC236}">
                <a16:creationId xmlns:a16="http://schemas.microsoft.com/office/drawing/2014/main" id="{72BE4444-B8C9-5655-079B-2B4F2F4063AE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643312" y="1318227"/>
            <a:ext cx="2496653" cy="1409082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29" name="Google Shape;407;p52">
            <a:extLst>
              <a:ext uri="{FF2B5EF4-FFF2-40B4-BE49-F238E27FC236}">
                <a16:creationId xmlns:a16="http://schemas.microsoft.com/office/drawing/2014/main" id="{D16DDA74-61FE-44E7-5E0F-4601B90569D9}"/>
              </a:ext>
            </a:extLst>
          </p:cNvPr>
          <p:cNvPicPr preferRelativeResize="0"/>
          <p:nvPr/>
        </p:nvPicPr>
        <p:blipFill rotWithShape="1">
          <a:blip r:embed="rId3">
            <a:alphaModFix amt="90000"/>
          </a:blip>
          <a:srcRect l="17919" t="14239" r="30737" b="29838"/>
          <a:stretch/>
        </p:blipFill>
        <p:spPr>
          <a:xfrm>
            <a:off x="3313908" y="1325547"/>
            <a:ext cx="2496652" cy="1401762"/>
          </a:xfrm>
          <a:prstGeom prst="roundRect">
            <a:avLst>
              <a:gd name="adj" fmla="val 11351"/>
            </a:avLst>
          </a:prstGeom>
          <a:noFill/>
          <a:ln>
            <a:noFill/>
          </a:ln>
          <a:effectLst>
            <a:outerShdw blurRad="1014413" dist="123825" dir="5400000" algn="bl" rotWithShape="0">
              <a:srgbClr val="000000">
                <a:alpha val="36000"/>
              </a:srgbClr>
            </a:outerShdw>
          </a:effectLst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385E8ED9-21A3-B9ED-2CCC-9BD6F2A7111A}"/>
              </a:ext>
            </a:extLst>
          </p:cNvPr>
          <p:cNvSpPr/>
          <p:nvPr/>
        </p:nvSpPr>
        <p:spPr>
          <a:xfrm>
            <a:off x="1058413" y="383036"/>
            <a:ext cx="5170384" cy="496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800">
                <a:solidFill>
                  <a:schemeClr val="lt1"/>
                </a:solidFill>
                <a:latin typeface="Rubik ExtraBold"/>
                <a:cs typeface="Rubik ExtraBold"/>
                <a:sym typeface="Rubik ExtraBold"/>
              </a:rPr>
              <a:t>Prétraitement des Données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E356FD2F-3149-AE1E-A3A8-0F342416590C}"/>
              </a:ext>
            </a:extLst>
          </p:cNvPr>
          <p:cNvSpPr/>
          <p:nvPr/>
        </p:nvSpPr>
        <p:spPr>
          <a:xfrm>
            <a:off x="798491" y="1451707"/>
            <a:ext cx="2063111" cy="24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Gestion des NA</a:t>
            </a: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C1FEE3BA-476C-1034-EF3A-40635879201E}"/>
              </a:ext>
            </a:extLst>
          </p:cNvPr>
          <p:cNvSpPr/>
          <p:nvPr/>
        </p:nvSpPr>
        <p:spPr>
          <a:xfrm>
            <a:off x="798491" y="1981736"/>
            <a:ext cx="2413108" cy="50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Imputation par la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moyenne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pour les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valeurs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manquantes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.</a:t>
            </a: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D6BD3D2F-A573-1821-D33A-00D2DBC4DE4A}"/>
              </a:ext>
            </a:extLst>
          </p:cNvPr>
          <p:cNvSpPr/>
          <p:nvPr/>
        </p:nvSpPr>
        <p:spPr>
          <a:xfrm>
            <a:off x="3438414" y="1451707"/>
            <a:ext cx="2063111" cy="24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Gestion des </a:t>
            </a: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Doublons</a:t>
            </a:r>
            <a:endParaRPr lang="en-US" b="1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1C8EF8ED-50FF-307D-DE04-BDFDE74BEE2E}"/>
              </a:ext>
            </a:extLst>
          </p:cNvPr>
          <p:cNvSpPr/>
          <p:nvPr/>
        </p:nvSpPr>
        <p:spPr>
          <a:xfrm>
            <a:off x="3438414" y="2009963"/>
            <a:ext cx="2661697" cy="253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Suppression des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lignes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</a:p>
          <a:p>
            <a:pPr marL="0" indent="0">
              <a:buNone/>
            </a:pP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redondantes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.</a:t>
            </a: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FAED5CF1-9E68-7361-FBDF-F8C0430ADED4}"/>
              </a:ext>
            </a:extLst>
          </p:cNvPr>
          <p:cNvSpPr/>
          <p:nvPr/>
        </p:nvSpPr>
        <p:spPr>
          <a:xfrm>
            <a:off x="6166363" y="1459027"/>
            <a:ext cx="2063111" cy="247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Gestion des Outliers</a:t>
            </a:r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0FCF91BE-8E94-070F-332A-093BACE7E11C}"/>
              </a:ext>
            </a:extLst>
          </p:cNvPr>
          <p:cNvSpPr/>
          <p:nvPr/>
        </p:nvSpPr>
        <p:spPr>
          <a:xfrm>
            <a:off x="6162183" y="1989056"/>
            <a:ext cx="2276071" cy="50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Traitement des valeurs aberrantes pour certaines caractéristiques.</a:t>
            </a: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F13EEC1E-F922-AFAD-D6DE-02D7FB93C356}"/>
              </a:ext>
            </a:extLst>
          </p:cNvPr>
          <p:cNvSpPr/>
          <p:nvPr/>
        </p:nvSpPr>
        <p:spPr>
          <a:xfrm>
            <a:off x="806732" y="3156523"/>
            <a:ext cx="2333233" cy="495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bg2"/>
                </a:solidFill>
                <a:latin typeface="Rubik" panose="020B0604020202020204" charset="-79"/>
                <a:ea typeface="IBM Plex Sans Medium" pitchFamily="34" charset="-122"/>
                <a:cs typeface="Rubik" panose="020B0604020202020204" charset="-79"/>
              </a:rPr>
              <a:t>Gestion des Caractéristiques Inutiles</a:t>
            </a:r>
            <a:endParaRPr lang="en-US" b="1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18" name="Text 12">
            <a:extLst>
              <a:ext uri="{FF2B5EF4-FFF2-40B4-BE49-F238E27FC236}">
                <a16:creationId xmlns:a16="http://schemas.microsoft.com/office/drawing/2014/main" id="{0CBF8232-3F79-5D31-1848-DD5337624474}"/>
              </a:ext>
            </a:extLst>
          </p:cNvPr>
          <p:cNvSpPr/>
          <p:nvPr/>
        </p:nvSpPr>
        <p:spPr>
          <a:xfrm>
            <a:off x="806732" y="3848050"/>
            <a:ext cx="2333233" cy="50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Suppression des caractéristiques non corrélées ou redondantes.</a:t>
            </a: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11E40484-8AA0-1513-5FB3-8F5BEDBDEABC}"/>
              </a:ext>
            </a:extLst>
          </p:cNvPr>
          <p:cNvSpPr/>
          <p:nvPr/>
        </p:nvSpPr>
        <p:spPr>
          <a:xfrm>
            <a:off x="3442719" y="3156523"/>
            <a:ext cx="2377404" cy="74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Encodage des </a:t>
            </a: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Caractéristiques</a:t>
            </a: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Catégorielles</a:t>
            </a:r>
            <a:endParaRPr lang="en-US" b="1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DE49A021-1FC8-0358-6B93-7FFF7F15B60E}"/>
              </a:ext>
            </a:extLst>
          </p:cNvPr>
          <p:cNvSpPr/>
          <p:nvPr/>
        </p:nvSpPr>
        <p:spPr>
          <a:xfrm>
            <a:off x="3437287" y="3905730"/>
            <a:ext cx="2373273" cy="50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A l'aide de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l'encodage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One-Hot (non ordonné) et Label (ordonné)</a:t>
            </a: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49A4A927-9BB7-7BD5-7CF9-45FD230A3E89}"/>
              </a:ext>
            </a:extLst>
          </p:cNvPr>
          <p:cNvSpPr/>
          <p:nvPr/>
        </p:nvSpPr>
        <p:spPr>
          <a:xfrm>
            <a:off x="6162183" y="3118257"/>
            <a:ext cx="2276071" cy="74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Normalisation des </a:t>
            </a: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Caractéristiques</a:t>
            </a:r>
            <a:r>
              <a:rPr lang="en-US" b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b="1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Numériques</a:t>
            </a:r>
            <a:endParaRPr lang="en-US" b="1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4" name="Text 18">
            <a:extLst>
              <a:ext uri="{FF2B5EF4-FFF2-40B4-BE49-F238E27FC236}">
                <a16:creationId xmlns:a16="http://schemas.microsoft.com/office/drawing/2014/main" id="{5CF1E38F-9B92-DB3A-FE89-DD86C39A3F3E}"/>
              </a:ext>
            </a:extLst>
          </p:cNvPr>
          <p:cNvSpPr/>
          <p:nvPr/>
        </p:nvSpPr>
        <p:spPr>
          <a:xfrm>
            <a:off x="6162183" y="3862157"/>
            <a:ext cx="2318972" cy="1009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A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l'aide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du </a:t>
            </a:r>
            <a:r>
              <a:rPr lang="en-US" sz="1200">
                <a:solidFill>
                  <a:schemeClr val="accent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StandardScaler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, on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normalise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certaines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des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caractéristiques</a:t>
            </a:r>
            <a:r>
              <a:rPr lang="en-US" sz="1200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 </a:t>
            </a:r>
            <a:r>
              <a:rPr lang="en-US" sz="1200" err="1">
                <a:solidFill>
                  <a:srgbClr val="D4D4D1"/>
                </a:solidFill>
                <a:latin typeface="Rubik" panose="020B0604020202020204" charset="-79"/>
                <a:ea typeface="Roboto" pitchFamily="34" charset="-122"/>
                <a:cs typeface="Rubik" panose="020B0604020202020204" charset="-79"/>
              </a:rPr>
              <a:t>numériques</a:t>
            </a: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37" name="Google Shape;2154;p64">
            <a:extLst>
              <a:ext uri="{FF2B5EF4-FFF2-40B4-BE49-F238E27FC236}">
                <a16:creationId xmlns:a16="http://schemas.microsoft.com/office/drawing/2014/main" id="{14686F39-C589-CBB1-618E-2F335E696301}"/>
              </a:ext>
            </a:extLst>
          </p:cNvPr>
          <p:cNvSpPr txBox="1">
            <a:spLocks/>
          </p:cNvSpPr>
          <p:nvPr/>
        </p:nvSpPr>
        <p:spPr>
          <a:xfrm>
            <a:off x="9276969" y="964532"/>
            <a:ext cx="153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6000">
                <a:solidFill>
                  <a:schemeClr val="dk1"/>
                </a:solidFill>
                <a:latin typeface="Rubik ExtraBold"/>
                <a:cs typeface="Rubik ExtraBold"/>
                <a:sym typeface="Rubik ExtraBold"/>
              </a:rPr>
              <a:t>03.</a:t>
            </a:r>
          </a:p>
        </p:txBody>
      </p:sp>
      <p:cxnSp>
        <p:nvCxnSpPr>
          <p:cNvPr id="38" name="Google Shape;2156;p64">
            <a:extLst>
              <a:ext uri="{FF2B5EF4-FFF2-40B4-BE49-F238E27FC236}">
                <a16:creationId xmlns:a16="http://schemas.microsoft.com/office/drawing/2014/main" id="{851979D5-B5D0-EBA6-152E-32C36FCEFDF1}"/>
              </a:ext>
            </a:extLst>
          </p:cNvPr>
          <p:cNvCxnSpPr>
            <a:cxnSpLocks/>
          </p:cNvCxnSpPr>
          <p:nvPr/>
        </p:nvCxnSpPr>
        <p:spPr>
          <a:xfrm>
            <a:off x="-5415517" y="3649532"/>
            <a:ext cx="4302643" cy="29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356;p75">
            <a:extLst>
              <a:ext uri="{FF2B5EF4-FFF2-40B4-BE49-F238E27FC236}">
                <a16:creationId xmlns:a16="http://schemas.microsoft.com/office/drawing/2014/main" id="{7E5368DA-B303-F2CE-7080-6BB5162594A5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>
                <a:solidFill>
                  <a:schemeClr val="accent1"/>
                </a:solidFill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>
          <a:extLst>
            <a:ext uri="{FF2B5EF4-FFF2-40B4-BE49-F238E27FC236}">
              <a16:creationId xmlns:a16="http://schemas.microsoft.com/office/drawing/2014/main" id="{2BB5013B-1F07-C52D-7417-FE4CD42D6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69">
            <a:extLst>
              <a:ext uri="{FF2B5EF4-FFF2-40B4-BE49-F238E27FC236}">
                <a16:creationId xmlns:a16="http://schemas.microsoft.com/office/drawing/2014/main" id="{9EFC0BB8-742F-F9E7-06A0-C3C2B10E5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1820" y="1646198"/>
            <a:ext cx="394018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Gestion des valeurs aberrantes</a:t>
            </a:r>
          </a:p>
        </p:txBody>
      </p:sp>
      <p:sp>
        <p:nvSpPr>
          <p:cNvPr id="5" name="Google Shape;2086;p59">
            <a:extLst>
              <a:ext uri="{FF2B5EF4-FFF2-40B4-BE49-F238E27FC236}">
                <a16:creationId xmlns:a16="http://schemas.microsoft.com/office/drawing/2014/main" id="{A1885D2B-8137-F776-881C-6ABE1D1AB712}"/>
              </a:ext>
            </a:extLst>
          </p:cNvPr>
          <p:cNvSpPr txBox="1">
            <a:spLocks/>
          </p:cNvSpPr>
          <p:nvPr/>
        </p:nvSpPr>
        <p:spPr>
          <a:xfrm>
            <a:off x="5643564" y="-841800"/>
            <a:ext cx="1662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>
                <a:solidFill>
                  <a:schemeClr val="dk1"/>
                </a:solidFill>
                <a:latin typeface="Rubik ExtraBold"/>
                <a:cs typeface="Rubik ExtraBold"/>
                <a:sym typeface="Rubik ExtraBold"/>
              </a:rPr>
              <a:t>02.</a:t>
            </a:r>
          </a:p>
        </p:txBody>
      </p:sp>
      <p:sp>
        <p:nvSpPr>
          <p:cNvPr id="6" name="Google Shape;2356;p75">
            <a:extLst>
              <a:ext uri="{FF2B5EF4-FFF2-40B4-BE49-F238E27FC236}">
                <a16:creationId xmlns:a16="http://schemas.microsoft.com/office/drawing/2014/main" id="{873AF408-FC3F-2FF8-BD48-8445F9774706}"/>
              </a:ext>
            </a:extLst>
          </p:cNvPr>
          <p:cNvSpPr txBox="1">
            <a:spLocks/>
          </p:cNvSpPr>
          <p:nvPr/>
        </p:nvSpPr>
        <p:spPr>
          <a:xfrm>
            <a:off x="8500600" y="4766536"/>
            <a:ext cx="643400" cy="37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8" name="Image 7" descr="Une image contenant texte, capture d’écran, menu&#10;&#10;Le contenu généré par l’IA peut être incorrect.">
            <a:extLst>
              <a:ext uri="{FF2B5EF4-FFF2-40B4-BE49-F238E27FC236}">
                <a16:creationId xmlns:a16="http://schemas.microsoft.com/office/drawing/2014/main" id="{A663A763-7C8B-5F73-FDB5-429D448BC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475" y="511371"/>
            <a:ext cx="2653872" cy="41207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081E0F0-3F82-2778-167A-4A79683111F0}"/>
              </a:ext>
            </a:extLst>
          </p:cNvPr>
          <p:cNvSpPr txBox="1"/>
          <p:nvPr/>
        </p:nvSpPr>
        <p:spPr>
          <a:xfrm>
            <a:off x="1121218" y="2499013"/>
            <a:ext cx="2900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  <a:latin typeface="Rubik" panose="020B0604020202020204" charset="-79"/>
                <a:cs typeface="Rubik" panose="020B0604020202020204" charset="-79"/>
              </a:rPr>
              <a:t>Certaines valeurs peuvent paraître aberrantes, mais elles sont révélatrices d’un problème. Il ne faut donc pas les enlever</a:t>
            </a:r>
          </a:p>
        </p:txBody>
      </p:sp>
    </p:spTree>
    <p:extLst>
      <p:ext uri="{BB962C8B-B14F-4D97-AF65-F5344CB8AC3E}">
        <p14:creationId xmlns:p14="http://schemas.microsoft.com/office/powerpoint/2010/main" val="1998518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nking Services Project Proposal by Slidesgo">
  <a:themeElements>
    <a:clrScheme name="Simple Light">
      <a:dk1>
        <a:srgbClr val="18173A"/>
      </a:dk1>
      <a:lt1>
        <a:srgbClr val="E3E7E6"/>
      </a:lt1>
      <a:dk2>
        <a:srgbClr val="EAC06C"/>
      </a:dk2>
      <a:lt2>
        <a:srgbClr val="A869E7"/>
      </a:lt2>
      <a:accent1>
        <a:srgbClr val="DDA9FC"/>
      </a:accent1>
      <a:accent2>
        <a:srgbClr val="EA7591"/>
      </a:accent2>
      <a:accent3>
        <a:srgbClr val="FF9C92"/>
      </a:accent3>
      <a:accent4>
        <a:srgbClr val="89D0E9"/>
      </a:accent4>
      <a:accent5>
        <a:srgbClr val="FFFFFF"/>
      </a:accent5>
      <a:accent6>
        <a:srgbClr val="FFFFFF"/>
      </a:accent6>
      <a:hlink>
        <a:srgbClr val="EAC0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Office PowerPoint</Application>
  <PresentationFormat>Affichage à l'écran (16:9)</PresentationFormat>
  <Paragraphs>139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IBM Plex Sans Medium</vt:lpstr>
      <vt:lpstr>Roboto</vt:lpstr>
      <vt:lpstr>Rubik</vt:lpstr>
      <vt:lpstr>Rubik ExtraBold</vt:lpstr>
      <vt:lpstr>Rubik SemiBold</vt:lpstr>
      <vt:lpstr>Banking Services Project Proposal by Slidesgo</vt:lpstr>
      <vt:lpstr>Projet final</vt:lpstr>
      <vt:lpstr>Analyse exploratoire des données (EDA) </vt:lpstr>
      <vt:lpstr>Analyse exploratoire des données (EDA) </vt:lpstr>
      <vt:lpstr>Analyse exploratoire des données (EDA) </vt:lpstr>
      <vt:lpstr>Matrice de corrélation</vt:lpstr>
      <vt:lpstr>Analyse Catégorielle</vt:lpstr>
      <vt:lpstr>Prétraitement des données</vt:lpstr>
      <vt:lpstr>Présentation PowerPoint</vt:lpstr>
      <vt:lpstr>Gestion des valeurs aberrantes</vt:lpstr>
      <vt:lpstr>Modélisation des données</vt:lpstr>
      <vt:lpstr>Présentation PowerPoint</vt:lpstr>
      <vt:lpstr>Evaluation de la stabilité des modèles</vt:lpstr>
      <vt:lpstr>Choix Final et Justification</vt:lpstr>
      <vt:lpstr>Difficultés et limites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Romain Goldenchtein</dc:creator>
  <cp:lastModifiedBy>Max DIECHTIAREFF--HUCK</cp:lastModifiedBy>
  <cp:revision>1</cp:revision>
  <dcterms:modified xsi:type="dcterms:W3CDTF">2025-12-18T21:15:53Z</dcterms:modified>
</cp:coreProperties>
</file>